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8.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ink/ink1.xml" ContentType="application/inkml+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4"/>
  </p:sldMasterIdLst>
  <p:notesMasterIdLst>
    <p:notesMasterId r:id="rId75"/>
  </p:notesMasterIdLst>
  <p:handoutMasterIdLst>
    <p:handoutMasterId r:id="rId76"/>
  </p:handoutMasterIdLst>
  <p:sldIdLst>
    <p:sldId id="256" r:id="rId5"/>
    <p:sldId id="266" r:id="rId6"/>
    <p:sldId id="1284" r:id="rId7"/>
    <p:sldId id="1318" r:id="rId8"/>
    <p:sldId id="276" r:id="rId9"/>
    <p:sldId id="1270" r:id="rId10"/>
    <p:sldId id="269" r:id="rId11"/>
    <p:sldId id="1268" r:id="rId12"/>
    <p:sldId id="268" r:id="rId13"/>
    <p:sldId id="258" r:id="rId14"/>
    <p:sldId id="261" r:id="rId15"/>
    <p:sldId id="262" r:id="rId16"/>
    <p:sldId id="1269" r:id="rId17"/>
    <p:sldId id="267" r:id="rId18"/>
    <p:sldId id="1273" r:id="rId19"/>
    <p:sldId id="1274" r:id="rId20"/>
    <p:sldId id="1304" r:id="rId21"/>
    <p:sldId id="1275" r:id="rId22"/>
    <p:sldId id="1276" r:id="rId23"/>
    <p:sldId id="1278" r:id="rId24"/>
    <p:sldId id="1280" r:id="rId25"/>
    <p:sldId id="1279" r:id="rId26"/>
    <p:sldId id="1281" r:id="rId27"/>
    <p:sldId id="1282" r:id="rId28"/>
    <p:sldId id="277" r:id="rId29"/>
    <p:sldId id="278" r:id="rId30"/>
    <p:sldId id="1283" r:id="rId31"/>
    <p:sldId id="279" r:id="rId32"/>
    <p:sldId id="280" r:id="rId33"/>
    <p:sldId id="825" r:id="rId34"/>
    <p:sldId id="1286" r:id="rId35"/>
    <p:sldId id="1312" r:id="rId36"/>
    <p:sldId id="1313" r:id="rId37"/>
    <p:sldId id="1317" r:id="rId38"/>
    <p:sldId id="1314" r:id="rId39"/>
    <p:sldId id="1315" r:id="rId40"/>
    <p:sldId id="1316" r:id="rId41"/>
    <p:sldId id="270" r:id="rId42"/>
    <p:sldId id="1290" r:id="rId43"/>
    <p:sldId id="827" r:id="rId44"/>
    <p:sldId id="1291" r:id="rId45"/>
    <p:sldId id="1292" r:id="rId46"/>
    <p:sldId id="828" r:id="rId47"/>
    <p:sldId id="829" r:id="rId48"/>
    <p:sldId id="830" r:id="rId49"/>
    <p:sldId id="831" r:id="rId50"/>
    <p:sldId id="832" r:id="rId51"/>
    <p:sldId id="833" r:id="rId52"/>
    <p:sldId id="834" r:id="rId53"/>
    <p:sldId id="290" r:id="rId54"/>
    <p:sldId id="288" r:id="rId55"/>
    <p:sldId id="835" r:id="rId56"/>
    <p:sldId id="836" r:id="rId57"/>
    <p:sldId id="837" r:id="rId58"/>
    <p:sldId id="838" r:id="rId59"/>
    <p:sldId id="839" r:id="rId60"/>
    <p:sldId id="271" r:id="rId61"/>
    <p:sldId id="272" r:id="rId62"/>
    <p:sldId id="840" r:id="rId63"/>
    <p:sldId id="274" r:id="rId64"/>
    <p:sldId id="1293" r:id="rId65"/>
    <p:sldId id="843" r:id="rId66"/>
    <p:sldId id="1309" r:id="rId67"/>
    <p:sldId id="281" r:id="rId68"/>
    <p:sldId id="282" r:id="rId69"/>
    <p:sldId id="1311" r:id="rId70"/>
    <p:sldId id="1308" r:id="rId71"/>
    <p:sldId id="283" r:id="rId72"/>
    <p:sldId id="284" r:id="rId73"/>
    <p:sldId id="265" r:id="rId74"/>
  </p:sldIdLst>
  <p:sldSz cx="9144000" cy="5143500" type="screen16x9"/>
  <p:notesSz cx="6797675" cy="9928225"/>
  <p:custDataLst>
    <p:tags r:id="rId77"/>
  </p:custDataLst>
  <p:defaultTextStyle>
    <a:defPPr>
      <a:defRPr lang="nl-NL"/>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jden, Peter van der" initials="Wd" lastIdx="1" clrIdx="0">
    <p:extLst>
      <p:ext uri="{19B8F6BF-5375-455C-9EA6-DF929625EA0E}">
        <p15:presenceInfo xmlns:p15="http://schemas.microsoft.com/office/powerpoint/2012/main" userId="S0037FFE8227B26D@LIVE.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20BDBA"/>
    <a:srgbClr val="000000"/>
    <a:srgbClr val="2311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5B2738-3621-4ADE-8DE2-E7890D70B6B1}" v="207" dt="2023-08-04T16:40:09.766"/>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Stijl, thema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31" autoAdjust="0"/>
    <p:restoredTop sz="91159" autoAdjust="0"/>
  </p:normalViewPr>
  <p:slideViewPr>
    <p:cSldViewPr snapToGrid="0">
      <p:cViewPr varScale="1">
        <p:scale>
          <a:sx n="104" d="100"/>
          <a:sy n="104" d="100"/>
        </p:scale>
        <p:origin x="202" y="86"/>
      </p:cViewPr>
      <p:guideLst>
        <p:guide orient="horz" pos="1620"/>
        <p:guide pos="2880"/>
      </p:guideLst>
    </p:cSldViewPr>
  </p:slideViewPr>
  <p:notesTextViewPr>
    <p:cViewPr>
      <p:scale>
        <a:sx n="100" d="100"/>
        <a:sy n="100" d="100"/>
      </p:scale>
      <p:origin x="0" y="0"/>
    </p:cViewPr>
  </p:notesTextViewPr>
  <p:notesViewPr>
    <p:cSldViewPr snapToGrid="0">
      <p:cViewPr varScale="1">
        <p:scale>
          <a:sx n="115" d="100"/>
          <a:sy n="115" d="100"/>
        </p:scale>
        <p:origin x="5176"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95"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s Henseler" userId="57c50d95cf3557f5" providerId="LiveId" clId="{615B2738-3621-4ADE-8DE2-E7890D70B6B1}"/>
    <pc:docChg chg="undo custSel addSld delSld modSld sldOrd replTag delTag">
      <pc:chgData name="Hans Henseler" userId="57c50d95cf3557f5" providerId="LiveId" clId="{615B2738-3621-4ADE-8DE2-E7890D70B6B1}" dt="2023-08-04T16:41:09.857" v="2711"/>
      <pc:docMkLst>
        <pc:docMk/>
      </pc:docMkLst>
      <pc:sldChg chg="replTag delTag">
        <pc:chgData name="Hans Henseler" userId="57c50d95cf3557f5" providerId="LiveId" clId="{615B2738-3621-4ADE-8DE2-E7890D70B6B1}" dt="2023-08-04T15:28:22.541" v="1949"/>
        <pc:sldMkLst>
          <pc:docMk/>
          <pc:sldMk cId="0" sldId="256"/>
        </pc:sldMkLst>
      </pc:sldChg>
      <pc:sldChg chg="addSp delSp modSp add mod modClrScheme replTag delTag modShow chgLayout">
        <pc:chgData name="Hans Henseler" userId="57c50d95cf3557f5" providerId="LiveId" clId="{615B2738-3621-4ADE-8DE2-E7890D70B6B1}" dt="2023-08-03T20:23:57.628" v="1515" actId="700"/>
        <pc:sldMkLst>
          <pc:docMk/>
          <pc:sldMk cId="3200194378" sldId="264"/>
        </pc:sldMkLst>
        <pc:spChg chg="mod ord">
          <ac:chgData name="Hans Henseler" userId="57c50d95cf3557f5" providerId="LiveId" clId="{615B2738-3621-4ADE-8DE2-E7890D70B6B1}" dt="2023-08-03T20:23:57.628" v="1515" actId="700"/>
          <ac:spMkLst>
            <pc:docMk/>
            <pc:sldMk cId="3200194378" sldId="264"/>
            <ac:spMk id="4" creationId="{7CD30502-F5DB-392B-DB14-5829BF5485AF}"/>
          </ac:spMkLst>
        </pc:spChg>
        <pc:spChg chg="add del mod ord">
          <ac:chgData name="Hans Henseler" userId="57c50d95cf3557f5" providerId="LiveId" clId="{615B2738-3621-4ADE-8DE2-E7890D70B6B1}" dt="2023-08-03T20:23:44.084" v="1478" actId="700"/>
          <ac:spMkLst>
            <pc:docMk/>
            <pc:sldMk cId="3200194378" sldId="264"/>
            <ac:spMk id="6" creationId="{C8E5B466-D05F-5B70-5B37-7099B436D71E}"/>
          </ac:spMkLst>
        </pc:spChg>
        <pc:spChg chg="mod ord">
          <ac:chgData name="Hans Henseler" userId="57c50d95cf3557f5" providerId="LiveId" clId="{615B2738-3621-4ADE-8DE2-E7890D70B6B1}" dt="2023-08-03T20:23:57.628" v="1515" actId="700"/>
          <ac:spMkLst>
            <pc:docMk/>
            <pc:sldMk cId="3200194378" sldId="264"/>
            <ac:spMk id="11" creationId="{910BA759-178F-C258-78AB-96CB901B7739}"/>
          </ac:spMkLst>
        </pc:spChg>
      </pc:sldChg>
      <pc:sldChg chg="modSp mod replTag delTag">
        <pc:chgData name="Hans Henseler" userId="57c50d95cf3557f5" providerId="LiveId" clId="{615B2738-3621-4ADE-8DE2-E7890D70B6B1}" dt="2023-07-31T18:03:02.951" v="767"/>
        <pc:sldMkLst>
          <pc:docMk/>
          <pc:sldMk cId="1752912570" sldId="266"/>
        </pc:sldMkLst>
        <pc:spChg chg="mod">
          <ac:chgData name="Hans Henseler" userId="57c50d95cf3557f5" providerId="LiveId" clId="{615B2738-3621-4ADE-8DE2-E7890D70B6B1}" dt="2023-07-31T18:03:02.731" v="763" actId="20577"/>
          <ac:spMkLst>
            <pc:docMk/>
            <pc:sldMk cId="1752912570" sldId="266"/>
            <ac:spMk id="2" creationId="{00000000-0000-0000-0000-000000000000}"/>
          </ac:spMkLst>
        </pc:spChg>
      </pc:sldChg>
      <pc:sldChg chg="modSp add mod modClrScheme replTag delTag chgLayout">
        <pc:chgData name="Hans Henseler" userId="57c50d95cf3557f5" providerId="LiveId" clId="{615B2738-3621-4ADE-8DE2-E7890D70B6B1}" dt="2023-08-03T20:24:31.436" v="1546"/>
        <pc:sldMkLst>
          <pc:docMk/>
          <pc:sldMk cId="2241411244" sldId="270"/>
        </pc:sldMkLst>
        <pc:spChg chg="mod ord">
          <ac:chgData name="Hans Henseler" userId="57c50d95cf3557f5" providerId="LiveId" clId="{615B2738-3621-4ADE-8DE2-E7890D70B6B1}" dt="2023-08-03T20:24:08.213" v="1533" actId="700"/>
          <ac:spMkLst>
            <pc:docMk/>
            <pc:sldMk cId="2241411244" sldId="270"/>
            <ac:spMk id="3" creationId="{3CF343D0-D248-0821-2773-26D5B007A3F9}"/>
          </ac:spMkLst>
        </pc:spChg>
        <pc:spChg chg="mod ord">
          <ac:chgData name="Hans Henseler" userId="57c50d95cf3557f5" providerId="LiveId" clId="{615B2738-3621-4ADE-8DE2-E7890D70B6B1}" dt="2023-08-03T20:24:08.213" v="1533" actId="700"/>
          <ac:spMkLst>
            <pc:docMk/>
            <pc:sldMk cId="2241411244" sldId="270"/>
            <ac:spMk id="4" creationId="{58378D8E-1D0D-C3F6-4F1C-9D397C503753}"/>
          </ac:spMkLst>
        </pc:spChg>
        <pc:picChg chg="mod ord">
          <ac:chgData name="Hans Henseler" userId="57c50d95cf3557f5" providerId="LiveId" clId="{615B2738-3621-4ADE-8DE2-E7890D70B6B1}" dt="2023-08-03T20:24:08.213" v="1533" actId="700"/>
          <ac:picMkLst>
            <pc:docMk/>
            <pc:sldMk cId="2241411244" sldId="270"/>
            <ac:picMk id="9" creationId="{CE2F35D3-6765-9C8D-25E6-FFE0F652AC29}"/>
          </ac:picMkLst>
        </pc:picChg>
      </pc:sldChg>
      <pc:sldChg chg="modSp add del mod modClrScheme replTag delTag chgLayout">
        <pc:chgData name="Hans Henseler" userId="57c50d95cf3557f5" providerId="LiveId" clId="{615B2738-3621-4ADE-8DE2-E7890D70B6B1}" dt="2023-08-03T20:28:25.498" v="1699"/>
        <pc:sldMkLst>
          <pc:docMk/>
          <pc:sldMk cId="3596337486" sldId="271"/>
        </pc:sldMkLst>
        <pc:spChg chg="mod ord">
          <ac:chgData name="Hans Henseler" userId="57c50d95cf3557f5" providerId="LiveId" clId="{615B2738-3621-4ADE-8DE2-E7890D70B6B1}" dt="2023-08-03T20:25:27.839" v="1612" actId="27636"/>
          <ac:spMkLst>
            <pc:docMk/>
            <pc:sldMk cId="3596337486" sldId="271"/>
            <ac:spMk id="3" creationId="{53EC3E74-24AD-237C-7E41-B59EFC1FD98A}"/>
          </ac:spMkLst>
        </pc:spChg>
        <pc:spChg chg="mod ord">
          <ac:chgData name="Hans Henseler" userId="57c50d95cf3557f5" providerId="LiveId" clId="{615B2738-3621-4ADE-8DE2-E7890D70B6B1}" dt="2023-08-03T20:25:27.709" v="1602" actId="700"/>
          <ac:spMkLst>
            <pc:docMk/>
            <pc:sldMk cId="3596337486" sldId="271"/>
            <ac:spMk id="4" creationId="{C48D53BC-759F-D4DA-F69E-4623CF60E1A9}"/>
          </ac:spMkLst>
        </pc:spChg>
        <pc:picChg chg="mod ord">
          <ac:chgData name="Hans Henseler" userId="57c50d95cf3557f5" providerId="LiveId" clId="{615B2738-3621-4ADE-8DE2-E7890D70B6B1}" dt="2023-08-03T20:25:27.709" v="1602" actId="700"/>
          <ac:picMkLst>
            <pc:docMk/>
            <pc:sldMk cId="3596337486" sldId="271"/>
            <ac:picMk id="8" creationId="{5E38AF0A-B35F-35B6-36A2-5BC4CB2B5815}"/>
          </ac:picMkLst>
        </pc:picChg>
      </pc:sldChg>
      <pc:sldChg chg="modSp add del mod modClrScheme replTag delTag chgLayout">
        <pc:chgData name="Hans Henseler" userId="57c50d95cf3557f5" providerId="LiveId" clId="{615B2738-3621-4ADE-8DE2-E7890D70B6B1}" dt="2023-08-04T16:40:17.883" v="2638"/>
        <pc:sldMkLst>
          <pc:docMk/>
          <pc:sldMk cId="4194972339" sldId="272"/>
        </pc:sldMkLst>
        <pc:spChg chg="mod ord">
          <ac:chgData name="Hans Henseler" userId="57c50d95cf3557f5" providerId="LiveId" clId="{615B2738-3621-4ADE-8DE2-E7890D70B6B1}" dt="2023-08-03T20:25:27.709" v="1602" actId="700"/>
          <ac:spMkLst>
            <pc:docMk/>
            <pc:sldMk cId="4194972339" sldId="272"/>
            <ac:spMk id="3" creationId="{3A5AB70F-FE92-FE67-B6E9-51A9A63126F7}"/>
          </ac:spMkLst>
        </pc:spChg>
        <pc:spChg chg="mod ord">
          <ac:chgData name="Hans Henseler" userId="57c50d95cf3557f5" providerId="LiveId" clId="{615B2738-3621-4ADE-8DE2-E7890D70B6B1}" dt="2023-08-03T20:25:27.709" v="1602" actId="700"/>
          <ac:spMkLst>
            <pc:docMk/>
            <pc:sldMk cId="4194972339" sldId="272"/>
            <ac:spMk id="4" creationId="{FE020154-9528-2286-7851-6385FAC329AA}"/>
          </ac:spMkLst>
        </pc:spChg>
        <pc:spChg chg="mod ord">
          <ac:chgData name="Hans Henseler" userId="57c50d95cf3557f5" providerId="LiveId" clId="{615B2738-3621-4ADE-8DE2-E7890D70B6B1}" dt="2023-08-03T20:25:27.709" v="1602" actId="700"/>
          <ac:spMkLst>
            <pc:docMk/>
            <pc:sldMk cId="4194972339" sldId="272"/>
            <ac:spMk id="7" creationId="{00000000-0000-0000-0000-000000000000}"/>
          </ac:spMkLst>
        </pc:spChg>
      </pc:sldChg>
      <pc:sldChg chg="modSp add del mod modClrScheme replTag delTag chgLayout">
        <pc:chgData name="Hans Henseler" userId="57c50d95cf3557f5" providerId="LiveId" clId="{615B2738-3621-4ADE-8DE2-E7890D70B6B1}" dt="2023-08-04T16:40:24.622" v="2644"/>
        <pc:sldMkLst>
          <pc:docMk/>
          <pc:sldMk cId="2358849318" sldId="274"/>
        </pc:sldMkLst>
        <pc:spChg chg="mod ord">
          <ac:chgData name="Hans Henseler" userId="57c50d95cf3557f5" providerId="LiveId" clId="{615B2738-3621-4ADE-8DE2-E7890D70B6B1}" dt="2023-08-03T20:25:27.709" v="1602" actId="700"/>
          <ac:spMkLst>
            <pc:docMk/>
            <pc:sldMk cId="2358849318" sldId="274"/>
            <ac:spMk id="3" creationId="{DF2AB23F-4D31-BE48-8AEE-64994332030E}"/>
          </ac:spMkLst>
        </pc:spChg>
        <pc:spChg chg="mod ord">
          <ac:chgData name="Hans Henseler" userId="57c50d95cf3557f5" providerId="LiveId" clId="{615B2738-3621-4ADE-8DE2-E7890D70B6B1}" dt="2023-08-03T20:25:27.709" v="1602" actId="700"/>
          <ac:spMkLst>
            <pc:docMk/>
            <pc:sldMk cId="2358849318" sldId="274"/>
            <ac:spMk id="4" creationId="{0B8082BC-3402-33FA-2BEB-F3E50DC6886D}"/>
          </ac:spMkLst>
        </pc:spChg>
        <pc:picChg chg="mod ord">
          <ac:chgData name="Hans Henseler" userId="57c50d95cf3557f5" providerId="LiveId" clId="{615B2738-3621-4ADE-8DE2-E7890D70B6B1}" dt="2023-08-03T20:25:27.709" v="1602" actId="700"/>
          <ac:picMkLst>
            <pc:docMk/>
            <pc:sldMk cId="2358849318" sldId="274"/>
            <ac:picMk id="11" creationId="{FE60A153-BD66-2615-FADA-BCE048C6C03E}"/>
          </ac:picMkLst>
        </pc:picChg>
      </pc:sldChg>
      <pc:sldChg chg="replTag delTag">
        <pc:chgData name="Hans Henseler" userId="57c50d95cf3557f5" providerId="LiveId" clId="{615B2738-3621-4ADE-8DE2-E7890D70B6B1}" dt="2023-07-31T17:01:46.865" v="17"/>
        <pc:sldMkLst>
          <pc:docMk/>
          <pc:sldMk cId="4054581236" sldId="277"/>
        </pc:sldMkLst>
      </pc:sldChg>
      <pc:sldChg chg="replTag delTag">
        <pc:chgData name="Hans Henseler" userId="57c50d95cf3557f5" providerId="LiveId" clId="{615B2738-3621-4ADE-8DE2-E7890D70B6B1}" dt="2023-08-04T15:28:59.648" v="1956"/>
        <pc:sldMkLst>
          <pc:docMk/>
          <pc:sldMk cId="3467824751" sldId="278"/>
        </pc:sldMkLst>
      </pc:sldChg>
      <pc:sldChg chg="replTag delTag">
        <pc:chgData name="Hans Henseler" userId="57c50d95cf3557f5" providerId="LiveId" clId="{615B2738-3621-4ADE-8DE2-E7890D70B6B1}" dt="2023-08-04T15:29:01.592" v="1962"/>
        <pc:sldMkLst>
          <pc:docMk/>
          <pc:sldMk cId="575963232" sldId="279"/>
        </pc:sldMkLst>
      </pc:sldChg>
      <pc:sldChg chg="modSp mod replTag delTag">
        <pc:chgData name="Hans Henseler" userId="57c50d95cf3557f5" providerId="LiveId" clId="{615B2738-3621-4ADE-8DE2-E7890D70B6B1}" dt="2023-08-04T15:58:25.971" v="1976"/>
        <pc:sldMkLst>
          <pc:docMk/>
          <pc:sldMk cId="517936336" sldId="280"/>
        </pc:sldMkLst>
        <pc:spChg chg="mod">
          <ac:chgData name="Hans Henseler" userId="57c50d95cf3557f5" providerId="LiveId" clId="{615B2738-3621-4ADE-8DE2-E7890D70B6B1}" dt="2023-08-04T15:32:21.884" v="1972" actId="6549"/>
          <ac:spMkLst>
            <pc:docMk/>
            <pc:sldMk cId="517936336" sldId="280"/>
            <ac:spMk id="2" creationId="{48EE6B87-CD1B-4C2F-A1CF-62CEDACDFFD9}"/>
          </ac:spMkLst>
        </pc:spChg>
      </pc:sldChg>
      <pc:sldChg chg="replTag delTag">
        <pc:chgData name="Hans Henseler" userId="57c50d95cf3557f5" providerId="LiveId" clId="{615B2738-3621-4ADE-8DE2-E7890D70B6B1}" dt="2023-08-04T16:36:49.423" v="2570"/>
        <pc:sldMkLst>
          <pc:docMk/>
          <pc:sldMk cId="947072814" sldId="281"/>
        </pc:sldMkLst>
      </pc:sldChg>
      <pc:sldChg chg="replTag">
        <pc:chgData name="Hans Henseler" userId="57c50d95cf3557f5" providerId="LiveId" clId="{615B2738-3621-4ADE-8DE2-E7890D70B6B1}" dt="2023-07-31T17:56:22.913" v="87"/>
        <pc:sldMkLst>
          <pc:docMk/>
          <pc:sldMk cId="883921150" sldId="282"/>
        </pc:sldMkLst>
      </pc:sldChg>
      <pc:sldChg chg="modSp add del mod modClrScheme replTag delTag chgLayout">
        <pc:chgData name="Hans Henseler" userId="57c50d95cf3557f5" providerId="LiveId" clId="{615B2738-3621-4ADE-8DE2-E7890D70B6B1}" dt="2023-08-03T20:25:27.780" v="1606" actId="27636"/>
        <pc:sldMkLst>
          <pc:docMk/>
          <pc:sldMk cId="2923774935" sldId="288"/>
        </pc:sldMkLst>
        <pc:spChg chg="mod ord">
          <ac:chgData name="Hans Henseler" userId="57c50d95cf3557f5" providerId="LiveId" clId="{615B2738-3621-4ADE-8DE2-E7890D70B6B1}" dt="2023-08-03T20:25:27.778" v="1605" actId="27636"/>
          <ac:spMkLst>
            <pc:docMk/>
            <pc:sldMk cId="2923774935" sldId="288"/>
            <ac:spMk id="3" creationId="{53EC3E74-24AD-237C-7E41-B59EFC1FD98A}"/>
          </ac:spMkLst>
        </pc:spChg>
        <pc:spChg chg="mod ord">
          <ac:chgData name="Hans Henseler" userId="57c50d95cf3557f5" providerId="LiveId" clId="{615B2738-3621-4ADE-8DE2-E7890D70B6B1}" dt="2023-08-03T20:25:27.709" v="1602" actId="700"/>
          <ac:spMkLst>
            <pc:docMk/>
            <pc:sldMk cId="2923774935" sldId="288"/>
            <ac:spMk id="4" creationId="{C48D53BC-759F-D4DA-F69E-4623CF60E1A9}"/>
          </ac:spMkLst>
        </pc:spChg>
        <pc:spChg chg="mod ord">
          <ac:chgData name="Hans Henseler" userId="57c50d95cf3557f5" providerId="LiveId" clId="{615B2738-3621-4ADE-8DE2-E7890D70B6B1}" dt="2023-08-03T20:25:27.780" v="1606" actId="27636"/>
          <ac:spMkLst>
            <pc:docMk/>
            <pc:sldMk cId="2923774935" sldId="288"/>
            <ac:spMk id="9" creationId="{00000000-0000-0000-0000-000000000000}"/>
          </ac:spMkLst>
        </pc:spChg>
      </pc:sldChg>
      <pc:sldChg chg="modSp add del mod modClrScheme replTag delTag chgLayout">
        <pc:chgData name="Hans Henseler" userId="57c50d95cf3557f5" providerId="LiveId" clId="{615B2738-3621-4ADE-8DE2-E7890D70B6B1}" dt="2023-08-03T20:25:27.709" v="1602" actId="700"/>
        <pc:sldMkLst>
          <pc:docMk/>
          <pc:sldMk cId="1200522349" sldId="290"/>
        </pc:sldMkLst>
        <pc:spChg chg="mod ord">
          <ac:chgData name="Hans Henseler" userId="57c50d95cf3557f5" providerId="LiveId" clId="{615B2738-3621-4ADE-8DE2-E7890D70B6B1}" dt="2023-08-03T20:25:27.709" v="1602" actId="700"/>
          <ac:spMkLst>
            <pc:docMk/>
            <pc:sldMk cId="1200522349" sldId="290"/>
            <ac:spMk id="3" creationId="{53EC3E74-24AD-237C-7E41-B59EFC1FD98A}"/>
          </ac:spMkLst>
        </pc:spChg>
        <pc:spChg chg="mod ord">
          <ac:chgData name="Hans Henseler" userId="57c50d95cf3557f5" providerId="LiveId" clId="{615B2738-3621-4ADE-8DE2-E7890D70B6B1}" dt="2023-08-03T20:25:27.709" v="1602" actId="700"/>
          <ac:spMkLst>
            <pc:docMk/>
            <pc:sldMk cId="1200522349" sldId="290"/>
            <ac:spMk id="4" creationId="{C48D53BC-759F-D4DA-F69E-4623CF60E1A9}"/>
          </ac:spMkLst>
        </pc:spChg>
        <pc:picChg chg="mod ord">
          <ac:chgData name="Hans Henseler" userId="57c50d95cf3557f5" providerId="LiveId" clId="{615B2738-3621-4ADE-8DE2-E7890D70B6B1}" dt="2023-08-03T20:25:27.709" v="1602" actId="700"/>
          <ac:picMkLst>
            <pc:docMk/>
            <pc:sldMk cId="1200522349" sldId="290"/>
            <ac:picMk id="7" creationId="{519DCC10-7265-57E6-D977-B35601FCF489}"/>
          </ac:picMkLst>
        </pc:picChg>
      </pc:sldChg>
      <pc:sldChg chg="modSp add mod modClrScheme replTag delTag modShow chgLayout">
        <pc:chgData name="Hans Henseler" userId="57c50d95cf3557f5" providerId="LiveId" clId="{615B2738-3621-4ADE-8DE2-E7890D70B6B1}" dt="2023-08-03T20:22:09.095" v="1367"/>
        <pc:sldMkLst>
          <pc:docMk/>
          <pc:sldMk cId="574703895" sldId="825"/>
        </pc:sldMkLst>
        <pc:spChg chg="mod ord">
          <ac:chgData name="Hans Henseler" userId="57c50d95cf3557f5" providerId="LiveId" clId="{615B2738-3621-4ADE-8DE2-E7890D70B6B1}" dt="2023-08-03T20:21:24.299" v="1360" actId="700"/>
          <ac:spMkLst>
            <pc:docMk/>
            <pc:sldMk cId="574703895" sldId="825"/>
            <ac:spMk id="3" creationId="{00000000-0000-0000-0000-000000000000}"/>
          </ac:spMkLst>
        </pc:spChg>
        <pc:spChg chg="mod ord">
          <ac:chgData name="Hans Henseler" userId="57c50d95cf3557f5" providerId="LiveId" clId="{615B2738-3621-4ADE-8DE2-E7890D70B6B1}" dt="2023-08-03T20:21:24.299" v="1360" actId="700"/>
          <ac:spMkLst>
            <pc:docMk/>
            <pc:sldMk cId="574703895" sldId="825"/>
            <ac:spMk id="4" creationId="{00000000-0000-0000-0000-000000000000}"/>
          </ac:spMkLst>
        </pc:spChg>
        <pc:spChg chg="mod ord">
          <ac:chgData name="Hans Henseler" userId="57c50d95cf3557f5" providerId="LiveId" clId="{615B2738-3621-4ADE-8DE2-E7890D70B6B1}" dt="2023-08-03T20:21:24.299" v="1360" actId="700"/>
          <ac:spMkLst>
            <pc:docMk/>
            <pc:sldMk cId="574703895" sldId="825"/>
            <ac:spMk id="5" creationId="{00000000-0000-0000-0000-000000000000}"/>
          </ac:spMkLst>
        </pc:spChg>
        <pc:spChg chg="mod ord">
          <ac:chgData name="Hans Henseler" userId="57c50d95cf3557f5" providerId="LiveId" clId="{615B2738-3621-4ADE-8DE2-E7890D70B6B1}" dt="2023-08-03T20:21:24.299" v="1360" actId="700"/>
          <ac:spMkLst>
            <pc:docMk/>
            <pc:sldMk cId="574703895" sldId="825"/>
            <ac:spMk id="7" creationId="{30CD59F4-CB43-AD09-4642-88CC374BCFB0}"/>
          </ac:spMkLst>
        </pc:spChg>
        <pc:spChg chg="mod ord">
          <ac:chgData name="Hans Henseler" userId="57c50d95cf3557f5" providerId="LiveId" clId="{615B2738-3621-4ADE-8DE2-E7890D70B6B1}" dt="2023-08-03T20:21:24.299" v="1360" actId="700"/>
          <ac:spMkLst>
            <pc:docMk/>
            <pc:sldMk cId="574703895" sldId="825"/>
            <ac:spMk id="8" creationId="{D0E40660-BB6A-CA68-CF7C-28A435A0ABA1}"/>
          </ac:spMkLst>
        </pc:spChg>
        <pc:picChg chg="mod ord">
          <ac:chgData name="Hans Henseler" userId="57c50d95cf3557f5" providerId="LiveId" clId="{615B2738-3621-4ADE-8DE2-E7890D70B6B1}" dt="2023-08-03T20:21:24.299" v="1360" actId="700"/>
          <ac:picMkLst>
            <pc:docMk/>
            <pc:sldMk cId="574703895" sldId="825"/>
            <ac:picMk id="12" creationId="{00000000-0000-0000-0000-000000000000}"/>
          </ac:picMkLst>
        </pc:picChg>
      </pc:sldChg>
      <pc:sldChg chg="modSp add del mod modClrScheme replTag delTag chgLayout">
        <pc:chgData name="Hans Henseler" userId="57c50d95cf3557f5" providerId="LiveId" clId="{615B2738-3621-4ADE-8DE2-E7890D70B6B1}" dt="2023-08-03T20:24:37.843" v="1548"/>
        <pc:sldMkLst>
          <pc:docMk/>
          <pc:sldMk cId="3842433919" sldId="827"/>
        </pc:sldMkLst>
        <pc:spChg chg="mod ord">
          <ac:chgData name="Hans Henseler" userId="57c50d95cf3557f5" providerId="LiveId" clId="{615B2738-3621-4ADE-8DE2-E7890D70B6B1}" dt="2023-08-03T20:24:08.213" v="1533" actId="700"/>
          <ac:spMkLst>
            <pc:docMk/>
            <pc:sldMk cId="3842433919" sldId="827"/>
            <ac:spMk id="3" creationId="{3CF343D0-D248-0821-2773-26D5B007A3F9}"/>
          </ac:spMkLst>
        </pc:spChg>
        <pc:spChg chg="mod ord">
          <ac:chgData name="Hans Henseler" userId="57c50d95cf3557f5" providerId="LiveId" clId="{615B2738-3621-4ADE-8DE2-E7890D70B6B1}" dt="2023-08-03T20:24:08.213" v="1533" actId="700"/>
          <ac:spMkLst>
            <pc:docMk/>
            <pc:sldMk cId="3842433919" sldId="827"/>
            <ac:spMk id="4" creationId="{58378D8E-1D0D-C3F6-4F1C-9D397C503753}"/>
          </ac:spMkLst>
        </pc:spChg>
        <pc:picChg chg="mod ord">
          <ac:chgData name="Hans Henseler" userId="57c50d95cf3557f5" providerId="LiveId" clId="{615B2738-3621-4ADE-8DE2-E7890D70B6B1}" dt="2023-08-03T20:24:08.213" v="1533" actId="700"/>
          <ac:picMkLst>
            <pc:docMk/>
            <pc:sldMk cId="3842433919" sldId="827"/>
            <ac:picMk id="8" creationId="{00000000-0000-0000-0000-000000000000}"/>
          </ac:picMkLst>
        </pc:picChg>
      </pc:sldChg>
      <pc:sldChg chg="modSp add del mod modClrScheme replTag delTag chgLayout">
        <pc:chgData name="Hans Henseler" userId="57c50d95cf3557f5" providerId="LiveId" clId="{615B2738-3621-4ADE-8DE2-E7890D70B6B1}" dt="2023-08-03T20:24:52.464" v="1564" actId="27636"/>
        <pc:sldMkLst>
          <pc:docMk/>
          <pc:sldMk cId="921622533" sldId="828"/>
        </pc:sldMkLst>
        <pc:spChg chg="mod ord">
          <ac:chgData name="Hans Henseler" userId="57c50d95cf3557f5" providerId="LiveId" clId="{615B2738-3621-4ADE-8DE2-E7890D70B6B1}" dt="2023-08-03T20:24:52.445" v="1563" actId="700"/>
          <ac:spMkLst>
            <pc:docMk/>
            <pc:sldMk cId="921622533" sldId="828"/>
            <ac:spMk id="4" creationId="{FD0680AD-7A30-EF02-3802-5CDD6DCA978E}"/>
          </ac:spMkLst>
        </pc:spChg>
        <pc:spChg chg="mod ord">
          <ac:chgData name="Hans Henseler" userId="57c50d95cf3557f5" providerId="LiveId" clId="{615B2738-3621-4ADE-8DE2-E7890D70B6B1}" dt="2023-08-03T20:24:52.464" v="1564" actId="27636"/>
          <ac:spMkLst>
            <pc:docMk/>
            <pc:sldMk cId="921622533" sldId="828"/>
            <ac:spMk id="7" creationId="{00000000-0000-0000-0000-000000000000}"/>
          </ac:spMkLst>
        </pc:spChg>
        <pc:spChg chg="mod ord">
          <ac:chgData name="Hans Henseler" userId="57c50d95cf3557f5" providerId="LiveId" clId="{615B2738-3621-4ADE-8DE2-E7890D70B6B1}" dt="2023-08-03T20:24:52.445" v="1563" actId="700"/>
          <ac:spMkLst>
            <pc:docMk/>
            <pc:sldMk cId="921622533" sldId="828"/>
            <ac:spMk id="8" creationId="{00000000-0000-0000-0000-000000000000}"/>
          </ac:spMkLst>
        </pc:spChg>
      </pc:sldChg>
      <pc:sldChg chg="modSp add del mod modClrScheme replTag delTag chgLayout">
        <pc:chgData name="Hans Henseler" userId="57c50d95cf3557f5" providerId="LiveId" clId="{615B2738-3621-4ADE-8DE2-E7890D70B6B1}" dt="2023-08-03T20:24:52.445" v="1563" actId="700"/>
        <pc:sldMkLst>
          <pc:docMk/>
          <pc:sldMk cId="370634789" sldId="829"/>
        </pc:sldMkLst>
        <pc:spChg chg="mod ord">
          <ac:chgData name="Hans Henseler" userId="57c50d95cf3557f5" providerId="LiveId" clId="{615B2738-3621-4ADE-8DE2-E7890D70B6B1}" dt="2023-08-03T20:24:52.445" v="1563" actId="700"/>
          <ac:spMkLst>
            <pc:docMk/>
            <pc:sldMk cId="370634789" sldId="829"/>
            <ac:spMk id="4" creationId="{FD0680AD-7A30-EF02-3802-5CDD6DCA978E}"/>
          </ac:spMkLst>
        </pc:spChg>
        <pc:spChg chg="mod ord">
          <ac:chgData name="Hans Henseler" userId="57c50d95cf3557f5" providerId="LiveId" clId="{615B2738-3621-4ADE-8DE2-E7890D70B6B1}" dt="2023-08-03T20:24:52.445" v="1563" actId="700"/>
          <ac:spMkLst>
            <pc:docMk/>
            <pc:sldMk cId="370634789" sldId="829"/>
            <ac:spMk id="7" creationId="{00000000-0000-0000-0000-000000000000}"/>
          </ac:spMkLst>
        </pc:spChg>
        <pc:spChg chg="mod ord">
          <ac:chgData name="Hans Henseler" userId="57c50d95cf3557f5" providerId="LiveId" clId="{615B2738-3621-4ADE-8DE2-E7890D70B6B1}" dt="2023-08-03T20:24:52.445" v="1563" actId="700"/>
          <ac:spMkLst>
            <pc:docMk/>
            <pc:sldMk cId="370634789" sldId="829"/>
            <ac:spMk id="8" creationId="{00000000-0000-0000-0000-000000000000}"/>
          </ac:spMkLst>
        </pc:spChg>
      </pc:sldChg>
      <pc:sldChg chg="modSp add del mod modClrScheme replTag delTag chgLayout">
        <pc:chgData name="Hans Henseler" userId="57c50d95cf3557f5" providerId="LiveId" clId="{615B2738-3621-4ADE-8DE2-E7890D70B6B1}" dt="2023-08-03T20:24:52.445" v="1563" actId="700"/>
        <pc:sldMkLst>
          <pc:docMk/>
          <pc:sldMk cId="3044068526" sldId="830"/>
        </pc:sldMkLst>
        <pc:spChg chg="mod ord">
          <ac:chgData name="Hans Henseler" userId="57c50d95cf3557f5" providerId="LiveId" clId="{615B2738-3621-4ADE-8DE2-E7890D70B6B1}" dt="2023-08-03T20:24:52.445" v="1563" actId="700"/>
          <ac:spMkLst>
            <pc:docMk/>
            <pc:sldMk cId="3044068526" sldId="830"/>
            <ac:spMk id="4" creationId="{FD0680AD-7A30-EF02-3802-5CDD6DCA978E}"/>
          </ac:spMkLst>
        </pc:spChg>
        <pc:spChg chg="mod ord">
          <ac:chgData name="Hans Henseler" userId="57c50d95cf3557f5" providerId="LiveId" clId="{615B2738-3621-4ADE-8DE2-E7890D70B6B1}" dt="2023-08-03T20:24:52.445" v="1563" actId="700"/>
          <ac:spMkLst>
            <pc:docMk/>
            <pc:sldMk cId="3044068526" sldId="830"/>
            <ac:spMk id="8" creationId="{00000000-0000-0000-0000-000000000000}"/>
          </ac:spMkLst>
        </pc:spChg>
        <pc:picChg chg="mod ord">
          <ac:chgData name="Hans Henseler" userId="57c50d95cf3557f5" providerId="LiveId" clId="{615B2738-3621-4ADE-8DE2-E7890D70B6B1}" dt="2023-08-03T20:24:52.445" v="1563" actId="700"/>
          <ac:picMkLst>
            <pc:docMk/>
            <pc:sldMk cId="3044068526" sldId="830"/>
            <ac:picMk id="9" creationId="{00000000-0000-0000-0000-000000000000}"/>
          </ac:picMkLst>
        </pc:picChg>
      </pc:sldChg>
      <pc:sldChg chg="modSp add del mod modClrScheme replTag delTag chgLayout">
        <pc:chgData name="Hans Henseler" userId="57c50d95cf3557f5" providerId="LiveId" clId="{615B2738-3621-4ADE-8DE2-E7890D70B6B1}" dt="2023-08-03T20:24:52.512" v="1565" actId="27636"/>
        <pc:sldMkLst>
          <pc:docMk/>
          <pc:sldMk cId="586503203" sldId="831"/>
        </pc:sldMkLst>
        <pc:spChg chg="mod ord">
          <ac:chgData name="Hans Henseler" userId="57c50d95cf3557f5" providerId="LiveId" clId="{615B2738-3621-4ADE-8DE2-E7890D70B6B1}" dt="2023-08-03T20:24:52.445" v="1563" actId="700"/>
          <ac:spMkLst>
            <pc:docMk/>
            <pc:sldMk cId="586503203" sldId="831"/>
            <ac:spMk id="4" creationId="{FD0680AD-7A30-EF02-3802-5CDD6DCA978E}"/>
          </ac:spMkLst>
        </pc:spChg>
        <pc:spChg chg="mod ord">
          <ac:chgData name="Hans Henseler" userId="57c50d95cf3557f5" providerId="LiveId" clId="{615B2738-3621-4ADE-8DE2-E7890D70B6B1}" dt="2023-08-03T20:24:52.512" v="1565" actId="27636"/>
          <ac:spMkLst>
            <pc:docMk/>
            <pc:sldMk cId="586503203" sldId="831"/>
            <ac:spMk id="8" creationId="{00000000-0000-0000-0000-000000000000}"/>
          </ac:spMkLst>
        </pc:spChg>
        <pc:picChg chg="mod ord">
          <ac:chgData name="Hans Henseler" userId="57c50d95cf3557f5" providerId="LiveId" clId="{615B2738-3621-4ADE-8DE2-E7890D70B6B1}" dt="2023-08-03T20:24:52.445" v="1563" actId="700"/>
          <ac:picMkLst>
            <pc:docMk/>
            <pc:sldMk cId="586503203" sldId="831"/>
            <ac:picMk id="10" creationId="{00000000-0000-0000-0000-000000000000}"/>
          </ac:picMkLst>
        </pc:picChg>
      </pc:sldChg>
      <pc:sldChg chg="modSp add del mod modClrScheme replTag delTag chgLayout">
        <pc:chgData name="Hans Henseler" userId="57c50d95cf3557f5" providerId="LiveId" clId="{615B2738-3621-4ADE-8DE2-E7890D70B6B1}" dt="2023-08-03T20:25:01.443" v="1569" actId="27636"/>
        <pc:sldMkLst>
          <pc:docMk/>
          <pc:sldMk cId="3007211052" sldId="832"/>
        </pc:sldMkLst>
        <pc:spChg chg="mod ord">
          <ac:chgData name="Hans Henseler" userId="57c50d95cf3557f5" providerId="LiveId" clId="{615B2738-3621-4ADE-8DE2-E7890D70B6B1}" dt="2023-08-03T20:25:01.432" v="1568" actId="700"/>
          <ac:spMkLst>
            <pc:docMk/>
            <pc:sldMk cId="3007211052" sldId="832"/>
            <ac:spMk id="4" creationId="{FD0680AD-7A30-EF02-3802-5CDD6DCA978E}"/>
          </ac:spMkLst>
        </pc:spChg>
        <pc:spChg chg="mod ord">
          <ac:chgData name="Hans Henseler" userId="57c50d95cf3557f5" providerId="LiveId" clId="{615B2738-3621-4ADE-8DE2-E7890D70B6B1}" dt="2023-08-03T20:25:01.443" v="1569" actId="27636"/>
          <ac:spMkLst>
            <pc:docMk/>
            <pc:sldMk cId="3007211052" sldId="832"/>
            <ac:spMk id="8" creationId="{00000000-0000-0000-0000-000000000000}"/>
          </ac:spMkLst>
        </pc:spChg>
        <pc:picChg chg="mod ord">
          <ac:chgData name="Hans Henseler" userId="57c50d95cf3557f5" providerId="LiveId" clId="{615B2738-3621-4ADE-8DE2-E7890D70B6B1}" dt="2023-08-03T20:25:01.432" v="1568" actId="700"/>
          <ac:picMkLst>
            <pc:docMk/>
            <pc:sldMk cId="3007211052" sldId="832"/>
            <ac:picMk id="10" creationId="{00000000-0000-0000-0000-000000000000}"/>
          </ac:picMkLst>
        </pc:picChg>
      </pc:sldChg>
      <pc:sldChg chg="modSp add del mod modClrScheme replTag delTag chgLayout">
        <pc:chgData name="Hans Henseler" userId="57c50d95cf3557f5" providerId="LiveId" clId="{615B2738-3621-4ADE-8DE2-E7890D70B6B1}" dt="2023-08-03T20:25:27.731" v="1603" actId="27636"/>
        <pc:sldMkLst>
          <pc:docMk/>
          <pc:sldMk cId="784428013" sldId="833"/>
        </pc:sldMkLst>
        <pc:spChg chg="mod ord">
          <ac:chgData name="Hans Henseler" userId="57c50d95cf3557f5" providerId="LiveId" clId="{615B2738-3621-4ADE-8DE2-E7890D70B6B1}" dt="2023-08-03T20:25:27.709" v="1602" actId="700"/>
          <ac:spMkLst>
            <pc:docMk/>
            <pc:sldMk cId="784428013" sldId="833"/>
            <ac:spMk id="4" creationId="{FD0680AD-7A30-EF02-3802-5CDD6DCA978E}"/>
          </ac:spMkLst>
        </pc:spChg>
        <pc:spChg chg="mod ord">
          <ac:chgData name="Hans Henseler" userId="57c50d95cf3557f5" providerId="LiveId" clId="{615B2738-3621-4ADE-8DE2-E7890D70B6B1}" dt="2023-08-03T20:25:27.731" v="1603" actId="27636"/>
          <ac:spMkLst>
            <pc:docMk/>
            <pc:sldMk cId="784428013" sldId="833"/>
            <ac:spMk id="8" creationId="{00000000-0000-0000-0000-000000000000}"/>
          </ac:spMkLst>
        </pc:spChg>
        <pc:picChg chg="mod ord">
          <ac:chgData name="Hans Henseler" userId="57c50d95cf3557f5" providerId="LiveId" clId="{615B2738-3621-4ADE-8DE2-E7890D70B6B1}" dt="2023-08-03T20:25:27.709" v="1602" actId="700"/>
          <ac:picMkLst>
            <pc:docMk/>
            <pc:sldMk cId="784428013" sldId="833"/>
            <ac:picMk id="9" creationId="{00000000-0000-0000-0000-000000000000}"/>
          </ac:picMkLst>
        </pc:picChg>
      </pc:sldChg>
      <pc:sldChg chg="modSp add del mod modClrScheme replTag delTag chgLayout">
        <pc:chgData name="Hans Henseler" userId="57c50d95cf3557f5" providerId="LiveId" clId="{615B2738-3621-4ADE-8DE2-E7890D70B6B1}" dt="2023-08-03T20:25:27.758" v="1604" actId="27636"/>
        <pc:sldMkLst>
          <pc:docMk/>
          <pc:sldMk cId="2172136649" sldId="834"/>
        </pc:sldMkLst>
        <pc:spChg chg="mod ord">
          <ac:chgData name="Hans Henseler" userId="57c50d95cf3557f5" providerId="LiveId" clId="{615B2738-3621-4ADE-8DE2-E7890D70B6B1}" dt="2023-08-03T20:25:27.709" v="1602" actId="700"/>
          <ac:spMkLst>
            <pc:docMk/>
            <pc:sldMk cId="2172136649" sldId="834"/>
            <ac:spMk id="4" creationId="{FD0680AD-7A30-EF02-3802-5CDD6DCA978E}"/>
          </ac:spMkLst>
        </pc:spChg>
        <pc:spChg chg="mod ord">
          <ac:chgData name="Hans Henseler" userId="57c50d95cf3557f5" providerId="LiveId" clId="{615B2738-3621-4ADE-8DE2-E7890D70B6B1}" dt="2023-08-03T20:25:27.758" v="1604" actId="27636"/>
          <ac:spMkLst>
            <pc:docMk/>
            <pc:sldMk cId="2172136649" sldId="834"/>
            <ac:spMk id="8" creationId="{00000000-0000-0000-0000-000000000000}"/>
          </ac:spMkLst>
        </pc:spChg>
        <pc:picChg chg="mod ord">
          <ac:chgData name="Hans Henseler" userId="57c50d95cf3557f5" providerId="LiveId" clId="{615B2738-3621-4ADE-8DE2-E7890D70B6B1}" dt="2023-08-03T20:25:27.709" v="1602" actId="700"/>
          <ac:picMkLst>
            <pc:docMk/>
            <pc:sldMk cId="2172136649" sldId="834"/>
            <ac:picMk id="7" creationId="{00000000-0000-0000-0000-000000000000}"/>
          </ac:picMkLst>
        </pc:picChg>
      </pc:sldChg>
      <pc:sldChg chg="modSp add del mod modClrScheme replTag delTag chgLayout">
        <pc:chgData name="Hans Henseler" userId="57c50d95cf3557f5" providerId="LiveId" clId="{615B2738-3621-4ADE-8DE2-E7890D70B6B1}" dt="2023-08-04T16:37:42.946" v="2585" actId="1076"/>
        <pc:sldMkLst>
          <pc:docMk/>
          <pc:sldMk cId="1172011433" sldId="835"/>
        </pc:sldMkLst>
        <pc:spChg chg="mod ord">
          <ac:chgData name="Hans Henseler" userId="57c50d95cf3557f5" providerId="LiveId" clId="{615B2738-3621-4ADE-8DE2-E7890D70B6B1}" dt="2023-08-03T20:25:27.709" v="1602" actId="700"/>
          <ac:spMkLst>
            <pc:docMk/>
            <pc:sldMk cId="1172011433" sldId="835"/>
            <ac:spMk id="3" creationId="{53EC3E74-24AD-237C-7E41-B59EFC1FD98A}"/>
          </ac:spMkLst>
        </pc:spChg>
        <pc:spChg chg="mod ord">
          <ac:chgData name="Hans Henseler" userId="57c50d95cf3557f5" providerId="LiveId" clId="{615B2738-3621-4ADE-8DE2-E7890D70B6B1}" dt="2023-08-03T20:25:27.709" v="1602" actId="700"/>
          <ac:spMkLst>
            <pc:docMk/>
            <pc:sldMk cId="1172011433" sldId="835"/>
            <ac:spMk id="4" creationId="{C48D53BC-759F-D4DA-F69E-4623CF60E1A9}"/>
          </ac:spMkLst>
        </pc:spChg>
        <pc:spChg chg="mod ord">
          <ac:chgData name="Hans Henseler" userId="57c50d95cf3557f5" providerId="LiveId" clId="{615B2738-3621-4ADE-8DE2-E7890D70B6B1}" dt="2023-08-03T20:25:27.709" v="1602" actId="700"/>
          <ac:spMkLst>
            <pc:docMk/>
            <pc:sldMk cId="1172011433" sldId="835"/>
            <ac:spMk id="9" creationId="{00000000-0000-0000-0000-000000000000}"/>
          </ac:spMkLst>
        </pc:spChg>
        <pc:inkChg chg="mod">
          <ac:chgData name="Hans Henseler" userId="57c50d95cf3557f5" providerId="LiveId" clId="{615B2738-3621-4ADE-8DE2-E7890D70B6B1}" dt="2023-08-04T16:37:42.946" v="2585" actId="1076"/>
          <ac:inkMkLst>
            <pc:docMk/>
            <pc:sldMk cId="1172011433" sldId="835"/>
            <ac:inkMk id="8" creationId="{00000000-0000-0000-0000-000000000000}"/>
          </ac:inkMkLst>
        </pc:inkChg>
      </pc:sldChg>
      <pc:sldChg chg="addSp delSp modSp add del mod modClrScheme addAnim delAnim modAnim replTag delTag chgLayout">
        <pc:chgData name="Hans Henseler" userId="57c50d95cf3557f5" providerId="LiveId" clId="{615B2738-3621-4ADE-8DE2-E7890D70B6B1}" dt="2023-08-04T16:39:52.376" v="2628" actId="6264"/>
        <pc:sldMkLst>
          <pc:docMk/>
          <pc:sldMk cId="3175948098" sldId="836"/>
        </pc:sldMkLst>
        <pc:spChg chg="add del mod">
          <ac:chgData name="Hans Henseler" userId="57c50d95cf3557f5" providerId="LiveId" clId="{615B2738-3621-4ADE-8DE2-E7890D70B6B1}" dt="2023-08-04T16:39:52.376" v="2628" actId="6264"/>
          <ac:spMkLst>
            <pc:docMk/>
            <pc:sldMk cId="3175948098" sldId="836"/>
            <ac:spMk id="2" creationId="{C75C9CD3-8BAF-7306-81AE-0A98A56DEBC9}"/>
          </ac:spMkLst>
        </pc:spChg>
        <pc:spChg chg="mod ord">
          <ac:chgData name="Hans Henseler" userId="57c50d95cf3557f5" providerId="LiveId" clId="{615B2738-3621-4ADE-8DE2-E7890D70B6B1}" dt="2023-08-04T16:39:52.376" v="2628" actId="6264"/>
          <ac:spMkLst>
            <pc:docMk/>
            <pc:sldMk cId="3175948098" sldId="836"/>
            <ac:spMk id="3" creationId="{53EC3E74-24AD-237C-7E41-B59EFC1FD98A}"/>
          </ac:spMkLst>
        </pc:spChg>
        <pc:spChg chg="mod ord">
          <ac:chgData name="Hans Henseler" userId="57c50d95cf3557f5" providerId="LiveId" clId="{615B2738-3621-4ADE-8DE2-E7890D70B6B1}" dt="2023-08-04T16:39:52.376" v="2628" actId="6264"/>
          <ac:spMkLst>
            <pc:docMk/>
            <pc:sldMk cId="3175948098" sldId="836"/>
            <ac:spMk id="4" creationId="{C48D53BC-759F-D4DA-F69E-4623CF60E1A9}"/>
          </ac:spMkLst>
        </pc:spChg>
        <pc:spChg chg="add del mod">
          <ac:chgData name="Hans Henseler" userId="57c50d95cf3557f5" providerId="LiveId" clId="{615B2738-3621-4ADE-8DE2-E7890D70B6B1}" dt="2023-08-04T16:39:52.376" v="2628" actId="6264"/>
          <ac:spMkLst>
            <pc:docMk/>
            <pc:sldMk cId="3175948098" sldId="836"/>
            <ac:spMk id="5" creationId="{822973DD-C07C-E4C1-22C7-C056329C6622}"/>
          </ac:spMkLst>
        </pc:spChg>
        <pc:spChg chg="add del mod">
          <ac:chgData name="Hans Henseler" userId="57c50d95cf3557f5" providerId="LiveId" clId="{615B2738-3621-4ADE-8DE2-E7890D70B6B1}" dt="2023-08-04T16:39:52.376" v="2628" actId="6264"/>
          <ac:spMkLst>
            <pc:docMk/>
            <pc:sldMk cId="3175948098" sldId="836"/>
            <ac:spMk id="6" creationId="{DC36A278-D18C-255C-9917-81F2EB79EEC3}"/>
          </ac:spMkLst>
        </pc:spChg>
        <pc:spChg chg="mod ord">
          <ac:chgData name="Hans Henseler" userId="57c50d95cf3557f5" providerId="LiveId" clId="{615B2738-3621-4ADE-8DE2-E7890D70B6B1}" dt="2023-08-04T16:39:52.376" v="2628" actId="6264"/>
          <ac:spMkLst>
            <pc:docMk/>
            <pc:sldMk cId="3175948098" sldId="836"/>
            <ac:spMk id="9" creationId="{00000000-0000-0000-0000-000000000000}"/>
          </ac:spMkLst>
        </pc:spChg>
      </pc:sldChg>
      <pc:sldChg chg="modSp add del mod modClrScheme replTag delTag chgLayout">
        <pc:chgData name="Hans Henseler" userId="57c50d95cf3557f5" providerId="LiveId" clId="{615B2738-3621-4ADE-8DE2-E7890D70B6B1}" dt="2023-08-04T16:38:46.138" v="2601"/>
        <pc:sldMkLst>
          <pc:docMk/>
          <pc:sldMk cId="1551286354" sldId="837"/>
        </pc:sldMkLst>
        <pc:spChg chg="mod ord">
          <ac:chgData name="Hans Henseler" userId="57c50d95cf3557f5" providerId="LiveId" clId="{615B2738-3621-4ADE-8DE2-E7890D70B6B1}" dt="2023-08-03T20:25:27.709" v="1602" actId="700"/>
          <ac:spMkLst>
            <pc:docMk/>
            <pc:sldMk cId="1551286354" sldId="837"/>
            <ac:spMk id="3" creationId="{53EC3E74-24AD-237C-7E41-B59EFC1FD98A}"/>
          </ac:spMkLst>
        </pc:spChg>
        <pc:spChg chg="mod ord">
          <ac:chgData name="Hans Henseler" userId="57c50d95cf3557f5" providerId="LiveId" clId="{615B2738-3621-4ADE-8DE2-E7890D70B6B1}" dt="2023-08-03T20:25:27.709" v="1602" actId="700"/>
          <ac:spMkLst>
            <pc:docMk/>
            <pc:sldMk cId="1551286354" sldId="837"/>
            <ac:spMk id="4" creationId="{C48D53BC-759F-D4DA-F69E-4623CF60E1A9}"/>
          </ac:spMkLst>
        </pc:spChg>
        <pc:spChg chg="mod ord">
          <ac:chgData name="Hans Henseler" userId="57c50d95cf3557f5" providerId="LiveId" clId="{615B2738-3621-4ADE-8DE2-E7890D70B6B1}" dt="2023-08-03T20:25:27.709" v="1602" actId="700"/>
          <ac:spMkLst>
            <pc:docMk/>
            <pc:sldMk cId="1551286354" sldId="837"/>
            <ac:spMk id="9" creationId="{00000000-0000-0000-0000-000000000000}"/>
          </ac:spMkLst>
        </pc:spChg>
        <pc:inkChg chg="mod">
          <ac:chgData name="Hans Henseler" userId="57c50d95cf3557f5" providerId="LiveId" clId="{615B2738-3621-4ADE-8DE2-E7890D70B6B1}" dt="2023-08-04T16:38:12.929" v="2590" actId="1076"/>
          <ac:inkMkLst>
            <pc:docMk/>
            <pc:sldMk cId="1551286354" sldId="837"/>
            <ac:inkMk id="8" creationId="{00000000-0000-0000-0000-000000000000}"/>
          </ac:inkMkLst>
        </pc:inkChg>
        <pc:inkChg chg="mod">
          <ac:chgData name="Hans Henseler" userId="57c50d95cf3557f5" providerId="LiveId" clId="{615B2738-3621-4ADE-8DE2-E7890D70B6B1}" dt="2023-08-04T16:38:12.929" v="2590" actId="1076"/>
          <ac:inkMkLst>
            <pc:docMk/>
            <pc:sldMk cId="1551286354" sldId="837"/>
            <ac:inkMk id="10" creationId="{00000000-0000-0000-0000-000000000000}"/>
          </ac:inkMkLst>
        </pc:inkChg>
      </pc:sldChg>
      <pc:sldChg chg="modSp add del mod modClrScheme replTag delTag chgLayout">
        <pc:chgData name="Hans Henseler" userId="57c50d95cf3557f5" providerId="LiveId" clId="{615B2738-3621-4ADE-8DE2-E7890D70B6B1}" dt="2023-08-04T16:40:08.075" v="2634" actId="404"/>
        <pc:sldMkLst>
          <pc:docMk/>
          <pc:sldMk cId="926845497" sldId="838"/>
        </pc:sldMkLst>
        <pc:spChg chg="mod ord">
          <ac:chgData name="Hans Henseler" userId="57c50d95cf3557f5" providerId="LiveId" clId="{615B2738-3621-4ADE-8DE2-E7890D70B6B1}" dt="2023-08-04T16:40:08.075" v="2634" actId="404"/>
          <ac:spMkLst>
            <pc:docMk/>
            <pc:sldMk cId="926845497" sldId="838"/>
            <ac:spMk id="3" creationId="{53EC3E74-24AD-237C-7E41-B59EFC1FD98A}"/>
          </ac:spMkLst>
        </pc:spChg>
        <pc:spChg chg="mod ord">
          <ac:chgData name="Hans Henseler" userId="57c50d95cf3557f5" providerId="LiveId" clId="{615B2738-3621-4ADE-8DE2-E7890D70B6B1}" dt="2023-08-03T20:25:27.709" v="1602" actId="700"/>
          <ac:spMkLst>
            <pc:docMk/>
            <pc:sldMk cId="926845497" sldId="838"/>
            <ac:spMk id="4" creationId="{C48D53BC-759F-D4DA-F69E-4623CF60E1A9}"/>
          </ac:spMkLst>
        </pc:spChg>
        <pc:spChg chg="mod ord">
          <ac:chgData name="Hans Henseler" userId="57c50d95cf3557f5" providerId="LiveId" clId="{615B2738-3621-4ADE-8DE2-E7890D70B6B1}" dt="2023-08-03T20:25:27.810" v="1610" actId="27636"/>
          <ac:spMkLst>
            <pc:docMk/>
            <pc:sldMk cId="926845497" sldId="838"/>
            <ac:spMk id="9" creationId="{00000000-0000-0000-0000-000000000000}"/>
          </ac:spMkLst>
        </pc:spChg>
      </pc:sldChg>
      <pc:sldChg chg="modSp add del mod modClrScheme replTag delTag chgLayout">
        <pc:chgData name="Hans Henseler" userId="57c50d95cf3557f5" providerId="LiveId" clId="{615B2738-3621-4ADE-8DE2-E7890D70B6B1}" dt="2023-08-04T16:40:11.746" v="2636"/>
        <pc:sldMkLst>
          <pc:docMk/>
          <pc:sldMk cId="3204185716" sldId="839"/>
        </pc:sldMkLst>
        <pc:spChg chg="mod ord">
          <ac:chgData name="Hans Henseler" userId="57c50d95cf3557f5" providerId="LiveId" clId="{615B2738-3621-4ADE-8DE2-E7890D70B6B1}" dt="2023-08-03T20:25:27.829" v="1611" actId="27636"/>
          <ac:spMkLst>
            <pc:docMk/>
            <pc:sldMk cId="3204185716" sldId="839"/>
            <ac:spMk id="3" creationId="{53EC3E74-24AD-237C-7E41-B59EFC1FD98A}"/>
          </ac:spMkLst>
        </pc:spChg>
        <pc:spChg chg="mod ord">
          <ac:chgData name="Hans Henseler" userId="57c50d95cf3557f5" providerId="LiveId" clId="{615B2738-3621-4ADE-8DE2-E7890D70B6B1}" dt="2023-08-03T20:25:27.709" v="1602" actId="700"/>
          <ac:spMkLst>
            <pc:docMk/>
            <pc:sldMk cId="3204185716" sldId="839"/>
            <ac:spMk id="4" creationId="{C48D53BC-759F-D4DA-F69E-4623CF60E1A9}"/>
          </ac:spMkLst>
        </pc:spChg>
        <pc:spChg chg="mod ord">
          <ac:chgData name="Hans Henseler" userId="57c50d95cf3557f5" providerId="LiveId" clId="{615B2738-3621-4ADE-8DE2-E7890D70B6B1}" dt="2023-08-03T20:25:27.709" v="1602" actId="700"/>
          <ac:spMkLst>
            <pc:docMk/>
            <pc:sldMk cId="3204185716" sldId="839"/>
            <ac:spMk id="9" creationId="{00000000-0000-0000-0000-000000000000}"/>
          </ac:spMkLst>
        </pc:spChg>
        <pc:inkChg chg="mod">
          <ac:chgData name="Hans Henseler" userId="57c50d95cf3557f5" providerId="LiveId" clId="{615B2738-3621-4ADE-8DE2-E7890D70B6B1}" dt="2023-08-04T16:38:41.590" v="2597" actId="1076"/>
          <ac:inkMkLst>
            <pc:docMk/>
            <pc:sldMk cId="3204185716" sldId="839"/>
            <ac:inkMk id="7" creationId="{00000000-0000-0000-0000-000000000000}"/>
          </ac:inkMkLst>
        </pc:inkChg>
        <pc:inkChg chg="mod">
          <ac:chgData name="Hans Henseler" userId="57c50d95cf3557f5" providerId="LiveId" clId="{615B2738-3621-4ADE-8DE2-E7890D70B6B1}" dt="2023-08-04T16:38:41.590" v="2597" actId="1076"/>
          <ac:inkMkLst>
            <pc:docMk/>
            <pc:sldMk cId="3204185716" sldId="839"/>
            <ac:inkMk id="11" creationId="{00000000-0000-0000-0000-000000000000}"/>
          </ac:inkMkLst>
        </pc:inkChg>
        <pc:inkChg chg="mod">
          <ac:chgData name="Hans Henseler" userId="57c50d95cf3557f5" providerId="LiveId" clId="{615B2738-3621-4ADE-8DE2-E7890D70B6B1}" dt="2023-08-04T16:38:41.590" v="2597" actId="1076"/>
          <ac:inkMkLst>
            <pc:docMk/>
            <pc:sldMk cId="3204185716" sldId="839"/>
            <ac:inkMk id="12" creationId="{00000000-0000-0000-0000-000000000000}"/>
          </ac:inkMkLst>
        </pc:inkChg>
        <pc:inkChg chg="mod">
          <ac:chgData name="Hans Henseler" userId="57c50d95cf3557f5" providerId="LiveId" clId="{615B2738-3621-4ADE-8DE2-E7890D70B6B1}" dt="2023-08-04T16:38:41.590" v="2597" actId="1076"/>
          <ac:inkMkLst>
            <pc:docMk/>
            <pc:sldMk cId="3204185716" sldId="839"/>
            <ac:inkMk id="13" creationId="{00000000-0000-0000-0000-000000000000}"/>
          </ac:inkMkLst>
        </pc:inkChg>
        <pc:inkChg chg="mod">
          <ac:chgData name="Hans Henseler" userId="57c50d95cf3557f5" providerId="LiveId" clId="{615B2738-3621-4ADE-8DE2-E7890D70B6B1}" dt="2023-08-04T16:38:41.590" v="2597" actId="1076"/>
          <ac:inkMkLst>
            <pc:docMk/>
            <pc:sldMk cId="3204185716" sldId="839"/>
            <ac:inkMk id="14" creationId="{00000000-0000-0000-0000-000000000000}"/>
          </ac:inkMkLst>
        </pc:inkChg>
      </pc:sldChg>
      <pc:sldChg chg="modSp add del mod modClrScheme replTag delTag chgLayout">
        <pc:chgData name="Hans Henseler" userId="57c50d95cf3557f5" providerId="LiveId" clId="{615B2738-3621-4ADE-8DE2-E7890D70B6B1}" dt="2023-08-04T16:40:24.162" v="2642"/>
        <pc:sldMkLst>
          <pc:docMk/>
          <pc:sldMk cId="3672647449" sldId="840"/>
        </pc:sldMkLst>
        <pc:spChg chg="mod ord">
          <ac:chgData name="Hans Henseler" userId="57c50d95cf3557f5" providerId="LiveId" clId="{615B2738-3621-4ADE-8DE2-E7890D70B6B1}" dt="2023-08-03T20:25:27.709" v="1602" actId="700"/>
          <ac:spMkLst>
            <pc:docMk/>
            <pc:sldMk cId="3672647449" sldId="840"/>
            <ac:spMk id="3" creationId="{3A5AB70F-FE92-FE67-B6E9-51A9A63126F7}"/>
          </ac:spMkLst>
        </pc:spChg>
        <pc:spChg chg="mod ord">
          <ac:chgData name="Hans Henseler" userId="57c50d95cf3557f5" providerId="LiveId" clId="{615B2738-3621-4ADE-8DE2-E7890D70B6B1}" dt="2023-08-03T20:25:27.709" v="1602" actId="700"/>
          <ac:spMkLst>
            <pc:docMk/>
            <pc:sldMk cId="3672647449" sldId="840"/>
            <ac:spMk id="4" creationId="{FE020154-9528-2286-7851-6385FAC329AA}"/>
          </ac:spMkLst>
        </pc:spChg>
        <pc:spChg chg="mod ord">
          <ac:chgData name="Hans Henseler" userId="57c50d95cf3557f5" providerId="LiveId" clId="{615B2738-3621-4ADE-8DE2-E7890D70B6B1}" dt="2023-08-03T20:25:27.709" v="1602" actId="700"/>
          <ac:spMkLst>
            <pc:docMk/>
            <pc:sldMk cId="3672647449" sldId="840"/>
            <ac:spMk id="7" creationId="{00000000-0000-0000-0000-000000000000}"/>
          </ac:spMkLst>
        </pc:spChg>
      </pc:sldChg>
      <pc:sldChg chg="modSp add del mod modClrScheme replTag delTag chgLayout">
        <pc:chgData name="Hans Henseler" userId="57c50d95cf3557f5" providerId="LiveId" clId="{615B2738-3621-4ADE-8DE2-E7890D70B6B1}" dt="2023-08-04T16:40:27.330" v="2648"/>
        <pc:sldMkLst>
          <pc:docMk/>
          <pc:sldMk cId="3536642285" sldId="843"/>
        </pc:sldMkLst>
        <pc:spChg chg="mod ord">
          <ac:chgData name="Hans Henseler" userId="57c50d95cf3557f5" providerId="LiveId" clId="{615B2738-3621-4ADE-8DE2-E7890D70B6B1}" dt="2023-08-03T20:28:20.235" v="1695" actId="255"/>
          <ac:spMkLst>
            <pc:docMk/>
            <pc:sldMk cId="3536642285" sldId="843"/>
            <ac:spMk id="3" creationId="{8FBF2A77-1B12-CE92-6B31-397498A2C4F1}"/>
          </ac:spMkLst>
        </pc:spChg>
        <pc:spChg chg="mod ord">
          <ac:chgData name="Hans Henseler" userId="57c50d95cf3557f5" providerId="LiveId" clId="{615B2738-3621-4ADE-8DE2-E7890D70B6B1}" dt="2023-08-03T20:25:27.709" v="1602" actId="700"/>
          <ac:spMkLst>
            <pc:docMk/>
            <pc:sldMk cId="3536642285" sldId="843"/>
            <ac:spMk id="4" creationId="{33AF6C9D-0D18-BF6B-8146-C90622E40088}"/>
          </ac:spMkLst>
        </pc:spChg>
        <pc:spChg chg="mod ord">
          <ac:chgData name="Hans Henseler" userId="57c50d95cf3557f5" providerId="LiveId" clId="{615B2738-3621-4ADE-8DE2-E7890D70B6B1}" dt="2023-08-03T20:25:27.709" v="1602" actId="700"/>
          <ac:spMkLst>
            <pc:docMk/>
            <pc:sldMk cId="3536642285" sldId="843"/>
            <ac:spMk id="7" creationId="{00000000-0000-0000-0000-000000000000}"/>
          </ac:spMkLst>
        </pc:spChg>
      </pc:sldChg>
      <pc:sldChg chg="modSp add mod modClrScheme replTag delTag chgLayout">
        <pc:chgData name="Hans Henseler" userId="57c50d95cf3557f5" providerId="LiveId" clId="{615B2738-3621-4ADE-8DE2-E7890D70B6B1}" dt="2023-08-03T20:24:28.188" v="1544" actId="27636"/>
        <pc:sldMkLst>
          <pc:docMk/>
          <pc:sldMk cId="3985800824" sldId="844"/>
        </pc:sldMkLst>
        <pc:spChg chg="mod ord">
          <ac:chgData name="Hans Henseler" userId="57c50d95cf3557f5" providerId="LiveId" clId="{615B2738-3621-4ADE-8DE2-E7890D70B6B1}" dt="2023-08-03T20:24:28.188" v="1544" actId="27636"/>
          <ac:spMkLst>
            <pc:docMk/>
            <pc:sldMk cId="3985800824" sldId="844"/>
            <ac:spMk id="3" creationId="{8E71A5B2-2120-68F8-9F75-B5541993224A}"/>
          </ac:spMkLst>
        </pc:spChg>
        <pc:spChg chg="mod ord">
          <ac:chgData name="Hans Henseler" userId="57c50d95cf3557f5" providerId="LiveId" clId="{615B2738-3621-4ADE-8DE2-E7890D70B6B1}" dt="2023-08-03T20:24:08.213" v="1533" actId="700"/>
          <ac:spMkLst>
            <pc:docMk/>
            <pc:sldMk cId="3985800824" sldId="844"/>
            <ac:spMk id="4" creationId="{D217C6AD-5075-3C5C-9389-9AB25035A996}"/>
          </ac:spMkLst>
        </pc:spChg>
        <pc:spChg chg="mod">
          <ac:chgData name="Hans Henseler" userId="57c50d95cf3557f5" providerId="LiveId" clId="{615B2738-3621-4ADE-8DE2-E7890D70B6B1}" dt="2023-08-03T20:24:17.100" v="1540" actId="1076"/>
          <ac:spMkLst>
            <pc:docMk/>
            <pc:sldMk cId="3985800824" sldId="844"/>
            <ac:spMk id="7" creationId="{00000000-0000-0000-0000-000000000000}"/>
          </ac:spMkLst>
        </pc:spChg>
        <pc:picChg chg="mod ord">
          <ac:chgData name="Hans Henseler" userId="57c50d95cf3557f5" providerId="LiveId" clId="{615B2738-3621-4ADE-8DE2-E7890D70B6B1}" dt="2023-08-03T20:24:08.213" v="1533" actId="700"/>
          <ac:picMkLst>
            <pc:docMk/>
            <pc:sldMk cId="3985800824" sldId="844"/>
            <ac:picMk id="8" creationId="{DDA563CF-55E3-0046-8553-F879480651DB}"/>
          </ac:picMkLst>
        </pc:picChg>
      </pc:sldChg>
      <pc:sldChg chg="del replTag delTag">
        <pc:chgData name="Hans Henseler" userId="57c50d95cf3557f5" providerId="LiveId" clId="{615B2738-3621-4ADE-8DE2-E7890D70B6B1}" dt="2023-07-31T17:58:00.234" v="459" actId="47"/>
        <pc:sldMkLst>
          <pc:docMk/>
          <pc:sldMk cId="0" sldId="941"/>
        </pc:sldMkLst>
      </pc:sldChg>
      <pc:sldChg chg="del replTag delTag">
        <pc:chgData name="Hans Henseler" userId="57c50d95cf3557f5" providerId="LiveId" clId="{615B2738-3621-4ADE-8DE2-E7890D70B6B1}" dt="2023-07-31T17:58:00.234" v="459" actId="47"/>
        <pc:sldMkLst>
          <pc:docMk/>
          <pc:sldMk cId="0" sldId="1127"/>
        </pc:sldMkLst>
      </pc:sldChg>
      <pc:sldChg chg="del replTag delTag">
        <pc:chgData name="Hans Henseler" userId="57c50d95cf3557f5" providerId="LiveId" clId="{615B2738-3621-4ADE-8DE2-E7890D70B6B1}" dt="2023-07-31T17:58:00.234" v="459" actId="47"/>
        <pc:sldMkLst>
          <pc:docMk/>
          <pc:sldMk cId="0" sldId="1158"/>
        </pc:sldMkLst>
      </pc:sldChg>
      <pc:sldChg chg="del replTag delTag">
        <pc:chgData name="Hans Henseler" userId="57c50d95cf3557f5" providerId="LiveId" clId="{615B2738-3621-4ADE-8DE2-E7890D70B6B1}" dt="2023-07-31T17:58:00.234" v="459" actId="47"/>
        <pc:sldMkLst>
          <pc:docMk/>
          <pc:sldMk cId="0" sldId="1163"/>
        </pc:sldMkLst>
      </pc:sldChg>
      <pc:sldChg chg="del replTag delTag">
        <pc:chgData name="Hans Henseler" userId="57c50d95cf3557f5" providerId="LiveId" clId="{615B2738-3621-4ADE-8DE2-E7890D70B6B1}" dt="2023-07-31T17:58:00.234" v="459" actId="47"/>
        <pc:sldMkLst>
          <pc:docMk/>
          <pc:sldMk cId="0" sldId="1164"/>
        </pc:sldMkLst>
      </pc:sldChg>
      <pc:sldChg chg="addSp delSp modSp mod replTag delTag">
        <pc:chgData name="Hans Henseler" userId="57c50d95cf3557f5" providerId="LiveId" clId="{615B2738-3621-4ADE-8DE2-E7890D70B6B1}" dt="2023-08-04T16:40:59.621" v="2696"/>
        <pc:sldMkLst>
          <pc:docMk/>
          <pc:sldMk cId="0" sldId="1190"/>
        </pc:sldMkLst>
        <pc:spChg chg="mod">
          <ac:chgData name="Hans Henseler" userId="57c50d95cf3557f5" providerId="LiveId" clId="{615B2738-3621-4ADE-8DE2-E7890D70B6B1}" dt="2023-08-04T16:06:50.916" v="2244" actId="20577"/>
          <ac:spMkLst>
            <pc:docMk/>
            <pc:sldMk cId="0" sldId="1190"/>
            <ac:spMk id="6145" creationId="{2252A064-20EC-4B0C-81CC-1F35918FFC8A}"/>
          </ac:spMkLst>
        </pc:spChg>
        <pc:spChg chg="del mod">
          <ac:chgData name="Hans Henseler" userId="57c50d95cf3557f5" providerId="LiveId" clId="{615B2738-3621-4ADE-8DE2-E7890D70B6B1}" dt="2023-08-04T16:00:48.474" v="1987"/>
          <ac:spMkLst>
            <pc:docMk/>
            <pc:sldMk cId="0" sldId="1190"/>
            <ac:spMk id="6146" creationId="{2C19B7D4-E739-4297-B4D8-A43E72C7D0F3}"/>
          </ac:spMkLst>
        </pc:spChg>
        <pc:picChg chg="add del mod modCrop">
          <ac:chgData name="Hans Henseler" userId="57c50d95cf3557f5" providerId="LiveId" clId="{615B2738-3621-4ADE-8DE2-E7890D70B6B1}" dt="2023-08-04T16:00:40.877" v="1986" actId="21"/>
          <ac:picMkLst>
            <pc:docMk/>
            <pc:sldMk cId="0" sldId="1190"/>
            <ac:picMk id="3" creationId="{BCC3D685-D52B-290A-F628-3E88FC5D97C7}"/>
          </ac:picMkLst>
        </pc:picChg>
        <pc:picChg chg="add mod">
          <ac:chgData name="Hans Henseler" userId="57c50d95cf3557f5" providerId="LiveId" clId="{615B2738-3621-4ADE-8DE2-E7890D70B6B1}" dt="2023-08-04T16:07:07.550" v="2256" actId="14100"/>
          <ac:picMkLst>
            <pc:docMk/>
            <pc:sldMk cId="0" sldId="1190"/>
            <ac:picMk id="4" creationId="{665FDAD5-CB9D-18D1-C109-2CC0FBD74FDD}"/>
          </ac:picMkLst>
        </pc:picChg>
      </pc:sldChg>
      <pc:sldChg chg="del replTag delTag">
        <pc:chgData name="Hans Henseler" userId="57c50d95cf3557f5" providerId="LiveId" clId="{615B2738-3621-4ADE-8DE2-E7890D70B6B1}" dt="2023-07-31T17:58:00.234" v="459" actId="47"/>
        <pc:sldMkLst>
          <pc:docMk/>
          <pc:sldMk cId="0" sldId="1192"/>
        </pc:sldMkLst>
      </pc:sldChg>
      <pc:sldChg chg="modSp mod replTag delTag">
        <pc:chgData name="Hans Henseler" userId="57c50d95cf3557f5" providerId="LiveId" clId="{615B2738-3621-4ADE-8DE2-E7890D70B6B1}" dt="2023-08-04T16:41:09.857" v="2711"/>
        <pc:sldMkLst>
          <pc:docMk/>
          <pc:sldMk cId="3820300345" sldId="1196"/>
        </pc:sldMkLst>
        <pc:spChg chg="mod">
          <ac:chgData name="Hans Henseler" userId="57c50d95cf3557f5" providerId="LiveId" clId="{615B2738-3621-4ADE-8DE2-E7890D70B6B1}" dt="2023-08-04T16:41:08.231" v="2709" actId="20577"/>
          <ac:spMkLst>
            <pc:docMk/>
            <pc:sldMk cId="3820300345" sldId="1196"/>
            <ac:spMk id="2" creationId="{0942F041-F0A4-4DB4-AB25-5258D7D5EEA9}"/>
          </ac:spMkLst>
        </pc:spChg>
        <pc:spChg chg="mod">
          <ac:chgData name="Hans Henseler" userId="57c50d95cf3557f5" providerId="LiveId" clId="{615B2738-3621-4ADE-8DE2-E7890D70B6B1}" dt="2023-08-03T20:29:35.292" v="1887" actId="20577"/>
          <ac:spMkLst>
            <pc:docMk/>
            <pc:sldMk cId="3820300345" sldId="1196"/>
            <ac:spMk id="4" creationId="{0C150C83-C189-4D4F-A5E5-76B6DCED0016}"/>
          </ac:spMkLst>
        </pc:spChg>
      </pc:sldChg>
      <pc:sldChg chg="modSp del mod replTag delTag">
        <pc:chgData name="Hans Henseler" userId="57c50d95cf3557f5" providerId="LiveId" clId="{615B2738-3621-4ADE-8DE2-E7890D70B6B1}" dt="2023-08-04T16:36:49.421" v="2568" actId="47"/>
        <pc:sldMkLst>
          <pc:docMk/>
          <pc:sldMk cId="4278209968" sldId="1197"/>
        </pc:sldMkLst>
        <pc:spChg chg="mod">
          <ac:chgData name="Hans Henseler" userId="57c50d95cf3557f5" providerId="LiveId" clId="{615B2738-3621-4ADE-8DE2-E7890D70B6B1}" dt="2023-07-31T17:58:08.816" v="474" actId="20577"/>
          <ac:spMkLst>
            <pc:docMk/>
            <pc:sldMk cId="4278209968" sldId="1197"/>
            <ac:spMk id="2" creationId="{0942F041-F0A4-4DB4-AB25-5258D7D5EEA9}"/>
          </ac:spMkLst>
        </pc:spChg>
        <pc:spChg chg="mod">
          <ac:chgData name="Hans Henseler" userId="57c50d95cf3557f5" providerId="LiveId" clId="{615B2738-3621-4ADE-8DE2-E7890D70B6B1}" dt="2023-07-31T17:58:26.469" v="475" actId="6549"/>
          <ac:spMkLst>
            <pc:docMk/>
            <pc:sldMk cId="4278209968" sldId="1197"/>
            <ac:spMk id="3" creationId="{2A9C9729-08A2-415E-8FAC-89020816D5A5}"/>
          </ac:spMkLst>
        </pc:spChg>
      </pc:sldChg>
      <pc:sldChg chg="del replTag delTag">
        <pc:chgData name="Hans Henseler" userId="57c50d95cf3557f5" providerId="LiveId" clId="{615B2738-3621-4ADE-8DE2-E7890D70B6B1}" dt="2023-07-31T17:58:55.719" v="530" actId="47"/>
        <pc:sldMkLst>
          <pc:docMk/>
          <pc:sldMk cId="1168829746" sldId="1198"/>
        </pc:sldMkLst>
      </pc:sldChg>
      <pc:sldChg chg="del replTag delTag">
        <pc:chgData name="Hans Henseler" userId="57c50d95cf3557f5" providerId="LiveId" clId="{615B2738-3621-4ADE-8DE2-E7890D70B6B1}" dt="2023-07-31T17:58:55.719" v="530" actId="47"/>
        <pc:sldMkLst>
          <pc:docMk/>
          <pc:sldMk cId="1533504821" sldId="1199"/>
        </pc:sldMkLst>
      </pc:sldChg>
      <pc:sldChg chg="del replTag delTag">
        <pc:chgData name="Hans Henseler" userId="57c50d95cf3557f5" providerId="LiveId" clId="{615B2738-3621-4ADE-8DE2-E7890D70B6B1}" dt="2023-07-31T17:58:55.719" v="530" actId="47"/>
        <pc:sldMkLst>
          <pc:docMk/>
          <pc:sldMk cId="3125108583" sldId="1200"/>
        </pc:sldMkLst>
      </pc:sldChg>
      <pc:sldChg chg="del replTag delTag">
        <pc:chgData name="Hans Henseler" userId="57c50d95cf3557f5" providerId="LiveId" clId="{615B2738-3621-4ADE-8DE2-E7890D70B6B1}" dt="2023-07-31T17:58:55.719" v="530" actId="47"/>
        <pc:sldMkLst>
          <pc:docMk/>
          <pc:sldMk cId="2036129519" sldId="1203"/>
        </pc:sldMkLst>
      </pc:sldChg>
      <pc:sldChg chg="del replTag delTag">
        <pc:chgData name="Hans Henseler" userId="57c50d95cf3557f5" providerId="LiveId" clId="{615B2738-3621-4ADE-8DE2-E7890D70B6B1}" dt="2023-07-31T17:58:55.719" v="530" actId="47"/>
        <pc:sldMkLst>
          <pc:docMk/>
          <pc:sldMk cId="3686797114" sldId="1204"/>
        </pc:sldMkLst>
      </pc:sldChg>
      <pc:sldChg chg="del replTag delTag">
        <pc:chgData name="Hans Henseler" userId="57c50d95cf3557f5" providerId="LiveId" clId="{615B2738-3621-4ADE-8DE2-E7890D70B6B1}" dt="2023-07-31T17:58:55.719" v="530" actId="47"/>
        <pc:sldMkLst>
          <pc:docMk/>
          <pc:sldMk cId="4022707669" sldId="1205"/>
        </pc:sldMkLst>
      </pc:sldChg>
      <pc:sldChg chg="del replTag delTag">
        <pc:chgData name="Hans Henseler" userId="57c50d95cf3557f5" providerId="LiveId" clId="{615B2738-3621-4ADE-8DE2-E7890D70B6B1}" dt="2023-07-31T17:58:55.719" v="530" actId="47"/>
        <pc:sldMkLst>
          <pc:docMk/>
          <pc:sldMk cId="3555875781" sldId="1206"/>
        </pc:sldMkLst>
      </pc:sldChg>
      <pc:sldChg chg="del replTag delTag">
        <pc:chgData name="Hans Henseler" userId="57c50d95cf3557f5" providerId="LiveId" clId="{615B2738-3621-4ADE-8DE2-E7890D70B6B1}" dt="2023-07-31T17:58:55.719" v="530" actId="47"/>
        <pc:sldMkLst>
          <pc:docMk/>
          <pc:sldMk cId="1551442018" sldId="1215"/>
        </pc:sldMkLst>
      </pc:sldChg>
      <pc:sldChg chg="del replTag delTag">
        <pc:chgData name="Hans Henseler" userId="57c50d95cf3557f5" providerId="LiveId" clId="{615B2738-3621-4ADE-8DE2-E7890D70B6B1}" dt="2023-07-31T17:58:55.719" v="530" actId="47"/>
        <pc:sldMkLst>
          <pc:docMk/>
          <pc:sldMk cId="3682140563" sldId="1216"/>
        </pc:sldMkLst>
      </pc:sldChg>
      <pc:sldChg chg="del replTag delTag">
        <pc:chgData name="Hans Henseler" userId="57c50d95cf3557f5" providerId="LiveId" clId="{615B2738-3621-4ADE-8DE2-E7890D70B6B1}" dt="2023-07-31T17:58:55.719" v="530" actId="47"/>
        <pc:sldMkLst>
          <pc:docMk/>
          <pc:sldMk cId="928619548" sldId="1217"/>
        </pc:sldMkLst>
      </pc:sldChg>
      <pc:sldChg chg="del replTag delTag">
        <pc:chgData name="Hans Henseler" userId="57c50d95cf3557f5" providerId="LiveId" clId="{615B2738-3621-4ADE-8DE2-E7890D70B6B1}" dt="2023-07-31T17:58:55.719" v="530" actId="47"/>
        <pc:sldMkLst>
          <pc:docMk/>
          <pc:sldMk cId="3067155608" sldId="1218"/>
        </pc:sldMkLst>
      </pc:sldChg>
      <pc:sldChg chg="del replTag delTag">
        <pc:chgData name="Hans Henseler" userId="57c50d95cf3557f5" providerId="LiveId" clId="{615B2738-3621-4ADE-8DE2-E7890D70B6B1}" dt="2023-07-31T17:58:55.719" v="530" actId="47"/>
        <pc:sldMkLst>
          <pc:docMk/>
          <pc:sldMk cId="3015314876" sldId="1219"/>
        </pc:sldMkLst>
      </pc:sldChg>
      <pc:sldChg chg="del replTag delTag">
        <pc:chgData name="Hans Henseler" userId="57c50d95cf3557f5" providerId="LiveId" clId="{615B2738-3621-4ADE-8DE2-E7890D70B6B1}" dt="2023-07-31T17:58:55.719" v="530" actId="47"/>
        <pc:sldMkLst>
          <pc:docMk/>
          <pc:sldMk cId="2260769417" sldId="1220"/>
        </pc:sldMkLst>
      </pc:sldChg>
      <pc:sldChg chg="del replTag delTag">
        <pc:chgData name="Hans Henseler" userId="57c50d95cf3557f5" providerId="LiveId" clId="{615B2738-3621-4ADE-8DE2-E7890D70B6B1}" dt="2023-07-31T17:58:55.719" v="530" actId="47"/>
        <pc:sldMkLst>
          <pc:docMk/>
          <pc:sldMk cId="423434261" sldId="1234"/>
        </pc:sldMkLst>
      </pc:sldChg>
      <pc:sldChg chg="del replTag delTag">
        <pc:chgData name="Hans Henseler" userId="57c50d95cf3557f5" providerId="LiveId" clId="{615B2738-3621-4ADE-8DE2-E7890D70B6B1}" dt="2023-07-31T17:58:55.719" v="530" actId="47"/>
        <pc:sldMkLst>
          <pc:docMk/>
          <pc:sldMk cId="3403592480" sldId="1235"/>
        </pc:sldMkLst>
      </pc:sldChg>
      <pc:sldChg chg="del replTag delTag">
        <pc:chgData name="Hans Henseler" userId="57c50d95cf3557f5" providerId="LiveId" clId="{615B2738-3621-4ADE-8DE2-E7890D70B6B1}" dt="2023-07-31T17:58:55.719" v="530" actId="47"/>
        <pc:sldMkLst>
          <pc:docMk/>
          <pc:sldMk cId="2522359774" sldId="1236"/>
        </pc:sldMkLst>
      </pc:sldChg>
      <pc:sldChg chg="del replTag delTag">
        <pc:chgData name="Hans Henseler" userId="57c50d95cf3557f5" providerId="LiveId" clId="{615B2738-3621-4ADE-8DE2-E7890D70B6B1}" dt="2023-07-31T17:58:55.719" v="530" actId="47"/>
        <pc:sldMkLst>
          <pc:docMk/>
          <pc:sldMk cId="1590948205" sldId="1237"/>
        </pc:sldMkLst>
      </pc:sldChg>
      <pc:sldChg chg="del replTag delTag">
        <pc:chgData name="Hans Henseler" userId="57c50d95cf3557f5" providerId="LiveId" clId="{615B2738-3621-4ADE-8DE2-E7890D70B6B1}" dt="2023-07-31T17:58:55.719" v="530" actId="47"/>
        <pc:sldMkLst>
          <pc:docMk/>
          <pc:sldMk cId="327188770" sldId="1238"/>
        </pc:sldMkLst>
      </pc:sldChg>
      <pc:sldChg chg="del replTag delTag">
        <pc:chgData name="Hans Henseler" userId="57c50d95cf3557f5" providerId="LiveId" clId="{615B2738-3621-4ADE-8DE2-E7890D70B6B1}" dt="2023-07-31T17:58:55.719" v="530" actId="47"/>
        <pc:sldMkLst>
          <pc:docMk/>
          <pc:sldMk cId="974803732" sldId="1239"/>
        </pc:sldMkLst>
      </pc:sldChg>
      <pc:sldChg chg="del replTag delTag">
        <pc:chgData name="Hans Henseler" userId="57c50d95cf3557f5" providerId="LiveId" clId="{615B2738-3621-4ADE-8DE2-E7890D70B6B1}" dt="2023-07-31T17:58:55.719" v="530" actId="47"/>
        <pc:sldMkLst>
          <pc:docMk/>
          <pc:sldMk cId="1098613727" sldId="1240"/>
        </pc:sldMkLst>
      </pc:sldChg>
      <pc:sldChg chg="del replTag delTag">
        <pc:chgData name="Hans Henseler" userId="57c50d95cf3557f5" providerId="LiveId" clId="{615B2738-3621-4ADE-8DE2-E7890D70B6B1}" dt="2023-07-31T17:58:55.719" v="530" actId="47"/>
        <pc:sldMkLst>
          <pc:docMk/>
          <pc:sldMk cId="2875715948" sldId="1254"/>
        </pc:sldMkLst>
      </pc:sldChg>
      <pc:sldChg chg="del replTag delTag">
        <pc:chgData name="Hans Henseler" userId="57c50d95cf3557f5" providerId="LiveId" clId="{615B2738-3621-4ADE-8DE2-E7890D70B6B1}" dt="2023-07-31T17:58:55.719" v="530" actId="47"/>
        <pc:sldMkLst>
          <pc:docMk/>
          <pc:sldMk cId="2458062091" sldId="1256"/>
        </pc:sldMkLst>
      </pc:sldChg>
      <pc:sldChg chg="del replTag delTag">
        <pc:chgData name="Hans Henseler" userId="57c50d95cf3557f5" providerId="LiveId" clId="{615B2738-3621-4ADE-8DE2-E7890D70B6B1}" dt="2023-07-31T17:58:55.719" v="530" actId="47"/>
        <pc:sldMkLst>
          <pc:docMk/>
          <pc:sldMk cId="2685387412" sldId="1257"/>
        </pc:sldMkLst>
      </pc:sldChg>
      <pc:sldChg chg="del replTag delTag">
        <pc:chgData name="Hans Henseler" userId="57c50d95cf3557f5" providerId="LiveId" clId="{615B2738-3621-4ADE-8DE2-E7890D70B6B1}" dt="2023-07-31T17:58:55.719" v="530" actId="47"/>
        <pc:sldMkLst>
          <pc:docMk/>
          <pc:sldMk cId="1268166039" sldId="1258"/>
        </pc:sldMkLst>
      </pc:sldChg>
      <pc:sldChg chg="del replTag delTag">
        <pc:chgData name="Hans Henseler" userId="57c50d95cf3557f5" providerId="LiveId" clId="{615B2738-3621-4ADE-8DE2-E7890D70B6B1}" dt="2023-07-31T17:58:55.719" v="530" actId="47"/>
        <pc:sldMkLst>
          <pc:docMk/>
          <pc:sldMk cId="2867271428" sldId="1259"/>
        </pc:sldMkLst>
      </pc:sldChg>
      <pc:sldChg chg="del replTag delTag">
        <pc:chgData name="Hans Henseler" userId="57c50d95cf3557f5" providerId="LiveId" clId="{615B2738-3621-4ADE-8DE2-E7890D70B6B1}" dt="2023-07-31T17:58:55.719" v="530" actId="47"/>
        <pc:sldMkLst>
          <pc:docMk/>
          <pc:sldMk cId="2249104898" sldId="1260"/>
        </pc:sldMkLst>
      </pc:sldChg>
      <pc:sldChg chg="replTag">
        <pc:chgData name="Hans Henseler" userId="57c50d95cf3557f5" providerId="LiveId" clId="{615B2738-3621-4ADE-8DE2-E7890D70B6B1}" dt="2023-07-31T17:01:58.770" v="31"/>
        <pc:sldMkLst>
          <pc:docMk/>
          <pc:sldMk cId="377282929" sldId="1273"/>
        </pc:sldMkLst>
      </pc:sldChg>
      <pc:sldChg chg="replTag delTag">
        <pc:chgData name="Hans Henseler" userId="57c50d95cf3557f5" providerId="LiveId" clId="{615B2738-3621-4ADE-8DE2-E7890D70B6B1}" dt="2023-07-31T17:01:59.610" v="33"/>
        <pc:sldMkLst>
          <pc:docMk/>
          <pc:sldMk cId="878933358" sldId="1274"/>
        </pc:sldMkLst>
      </pc:sldChg>
      <pc:sldChg chg="replTag delTag">
        <pc:chgData name="Hans Henseler" userId="57c50d95cf3557f5" providerId="LiveId" clId="{615B2738-3621-4ADE-8DE2-E7890D70B6B1}" dt="2023-07-31T17:02:25.536" v="43"/>
        <pc:sldMkLst>
          <pc:docMk/>
          <pc:sldMk cId="1626387468" sldId="1275"/>
        </pc:sldMkLst>
      </pc:sldChg>
      <pc:sldChg chg="replTag delTag">
        <pc:chgData name="Hans Henseler" userId="57c50d95cf3557f5" providerId="LiveId" clId="{615B2738-3621-4ADE-8DE2-E7890D70B6B1}" dt="2023-07-31T17:02:31.568" v="45"/>
        <pc:sldMkLst>
          <pc:docMk/>
          <pc:sldMk cId="1371771291" sldId="1276"/>
        </pc:sldMkLst>
      </pc:sldChg>
      <pc:sldChg chg="replTag delTag">
        <pc:chgData name="Hans Henseler" userId="57c50d95cf3557f5" providerId="LiveId" clId="{615B2738-3621-4ADE-8DE2-E7890D70B6B1}" dt="2023-07-31T17:02:32.197" v="47"/>
        <pc:sldMkLst>
          <pc:docMk/>
          <pc:sldMk cId="3826040604" sldId="1277"/>
        </pc:sldMkLst>
      </pc:sldChg>
      <pc:sldChg chg="replTag">
        <pc:chgData name="Hans Henseler" userId="57c50d95cf3557f5" providerId="LiveId" clId="{615B2738-3621-4ADE-8DE2-E7890D70B6B1}" dt="2023-07-31T17:01:55.066" v="26"/>
        <pc:sldMkLst>
          <pc:docMk/>
          <pc:sldMk cId="438113511" sldId="1278"/>
        </pc:sldMkLst>
      </pc:sldChg>
      <pc:sldChg chg="replTag">
        <pc:chgData name="Hans Henseler" userId="57c50d95cf3557f5" providerId="LiveId" clId="{615B2738-3621-4ADE-8DE2-E7890D70B6B1}" dt="2023-07-31T17:01:54.018" v="24"/>
        <pc:sldMkLst>
          <pc:docMk/>
          <pc:sldMk cId="3511310764" sldId="1279"/>
        </pc:sldMkLst>
      </pc:sldChg>
      <pc:sldChg chg="replTag">
        <pc:chgData name="Hans Henseler" userId="57c50d95cf3557f5" providerId="LiveId" clId="{615B2738-3621-4ADE-8DE2-E7890D70B6B1}" dt="2023-07-31T17:01:54.258" v="25"/>
        <pc:sldMkLst>
          <pc:docMk/>
          <pc:sldMk cId="1991257988" sldId="1280"/>
        </pc:sldMkLst>
      </pc:sldChg>
      <pc:sldChg chg="replTag delTag">
        <pc:chgData name="Hans Henseler" userId="57c50d95cf3557f5" providerId="LiveId" clId="{615B2738-3621-4ADE-8DE2-E7890D70B6B1}" dt="2023-07-31T17:01:52.427" v="23"/>
        <pc:sldMkLst>
          <pc:docMk/>
          <pc:sldMk cId="2031434579" sldId="1281"/>
        </pc:sldMkLst>
      </pc:sldChg>
      <pc:sldChg chg="replTag delTag">
        <pc:chgData name="Hans Henseler" userId="57c50d95cf3557f5" providerId="LiveId" clId="{615B2738-3621-4ADE-8DE2-E7890D70B6B1}" dt="2023-07-31T17:01:48.690" v="21"/>
        <pc:sldMkLst>
          <pc:docMk/>
          <pc:sldMk cId="992188224" sldId="1282"/>
        </pc:sldMkLst>
      </pc:sldChg>
      <pc:sldChg chg="replTag delTag">
        <pc:chgData name="Hans Henseler" userId="57c50d95cf3557f5" providerId="LiveId" clId="{615B2738-3621-4ADE-8DE2-E7890D70B6B1}" dt="2023-08-04T15:29:04.525" v="1966"/>
        <pc:sldMkLst>
          <pc:docMk/>
          <pc:sldMk cId="1582963965" sldId="1283"/>
        </pc:sldMkLst>
      </pc:sldChg>
      <pc:sldChg chg="modSp add del mod replTag delTag">
        <pc:chgData name="Hans Henseler" userId="57c50d95cf3557f5" providerId="LiveId" clId="{615B2738-3621-4ADE-8DE2-E7890D70B6B1}" dt="2023-08-03T20:10:13.646" v="986"/>
        <pc:sldMkLst>
          <pc:docMk/>
          <pc:sldMk cId="2436851697" sldId="1284"/>
        </pc:sldMkLst>
        <pc:spChg chg="mod">
          <ac:chgData name="Hans Henseler" userId="57c50d95cf3557f5" providerId="LiveId" clId="{615B2738-3621-4ADE-8DE2-E7890D70B6B1}" dt="2023-07-31T18:06:52.114" v="980" actId="20577"/>
          <ac:spMkLst>
            <pc:docMk/>
            <pc:sldMk cId="2436851697" sldId="1284"/>
            <ac:spMk id="3" creationId="{00000000-0000-0000-0000-000000000000}"/>
          </ac:spMkLst>
        </pc:spChg>
        <pc:graphicFrameChg chg="modGraphic">
          <ac:chgData name="Hans Henseler" userId="57c50d95cf3557f5" providerId="LiveId" clId="{615B2738-3621-4ADE-8DE2-E7890D70B6B1}" dt="2023-07-31T18:05:14.319" v="947" actId="20577"/>
          <ac:graphicFrameMkLst>
            <pc:docMk/>
            <pc:sldMk cId="2436851697" sldId="1284"/>
            <ac:graphicFrameMk id="5" creationId="{00000000-0000-0000-0000-000000000000}"/>
          </ac:graphicFrameMkLst>
        </pc:graphicFrameChg>
      </pc:sldChg>
      <pc:sldChg chg="modSp mod ord replTag delTag">
        <pc:chgData name="Hans Henseler" userId="57c50d95cf3557f5" providerId="LiveId" clId="{615B2738-3621-4ADE-8DE2-E7890D70B6B1}" dt="2023-07-31T18:06:45.429" v="965"/>
        <pc:sldMkLst>
          <pc:docMk/>
          <pc:sldMk cId="4037912207" sldId="1285"/>
        </pc:sldMkLst>
        <pc:spChg chg="mod">
          <ac:chgData name="Hans Henseler" userId="57c50d95cf3557f5" providerId="LiveId" clId="{615B2738-3621-4ADE-8DE2-E7890D70B6B1}" dt="2023-07-31T18:00:08.628" v="684" actId="20577"/>
          <ac:spMkLst>
            <pc:docMk/>
            <pc:sldMk cId="4037912207" sldId="1285"/>
            <ac:spMk id="2" creationId="{AB3DFD18-81E5-410C-9512-FC0951356FB8}"/>
          </ac:spMkLst>
        </pc:spChg>
      </pc:sldChg>
      <pc:sldChg chg="modSp add mod modClrScheme replTag delTag modShow chgLayout">
        <pc:chgData name="Hans Henseler" userId="57c50d95cf3557f5" providerId="LiveId" clId="{615B2738-3621-4ADE-8DE2-E7890D70B6B1}" dt="2023-08-03T20:23:03.482" v="1435"/>
        <pc:sldMkLst>
          <pc:docMk/>
          <pc:sldMk cId="961319725" sldId="1286"/>
        </pc:sldMkLst>
        <pc:spChg chg="mod ord">
          <ac:chgData name="Hans Henseler" userId="57c50d95cf3557f5" providerId="LiveId" clId="{615B2738-3621-4ADE-8DE2-E7890D70B6B1}" dt="2023-08-03T20:21:44.249" v="1363" actId="700"/>
          <ac:spMkLst>
            <pc:docMk/>
            <pc:sldMk cId="961319725" sldId="1286"/>
            <ac:spMk id="2" creationId="{D41CDF95-BF2B-2821-6A4D-52E04AB815F5}"/>
          </ac:spMkLst>
        </pc:spChg>
        <pc:spChg chg="mod ord">
          <ac:chgData name="Hans Henseler" userId="57c50d95cf3557f5" providerId="LiveId" clId="{615B2738-3621-4ADE-8DE2-E7890D70B6B1}" dt="2023-08-03T20:21:44.249" v="1363" actId="700"/>
          <ac:spMkLst>
            <pc:docMk/>
            <pc:sldMk cId="961319725" sldId="1286"/>
            <ac:spMk id="3" creationId="{00000000-0000-0000-0000-000000000000}"/>
          </ac:spMkLst>
        </pc:spChg>
        <pc:spChg chg="mod ord">
          <ac:chgData name="Hans Henseler" userId="57c50d95cf3557f5" providerId="LiveId" clId="{615B2738-3621-4ADE-8DE2-E7890D70B6B1}" dt="2023-08-03T20:21:44.249" v="1363" actId="700"/>
          <ac:spMkLst>
            <pc:docMk/>
            <pc:sldMk cId="961319725" sldId="1286"/>
            <ac:spMk id="5" creationId="{EFD13DA6-3415-3867-3236-880134B02923}"/>
          </ac:spMkLst>
        </pc:spChg>
        <pc:spChg chg="mod ord">
          <ac:chgData name="Hans Henseler" userId="57c50d95cf3557f5" providerId="LiveId" clId="{615B2738-3621-4ADE-8DE2-E7890D70B6B1}" dt="2023-08-03T20:21:44.249" v="1363" actId="700"/>
          <ac:spMkLst>
            <pc:docMk/>
            <pc:sldMk cId="961319725" sldId="1286"/>
            <ac:spMk id="16" creationId="{DB660165-1881-1FFE-8FC2-E20AF989F98F}"/>
          </ac:spMkLst>
        </pc:spChg>
        <pc:spChg chg="mod ord">
          <ac:chgData name="Hans Henseler" userId="57c50d95cf3557f5" providerId="LiveId" clId="{615B2738-3621-4ADE-8DE2-E7890D70B6B1}" dt="2023-08-03T20:21:44.249" v="1363" actId="700"/>
          <ac:spMkLst>
            <pc:docMk/>
            <pc:sldMk cId="961319725" sldId="1286"/>
            <ac:spMk id="17" creationId="{E1F5C59D-DAEA-E36E-BB9C-32A5EF894676}"/>
          </ac:spMkLst>
        </pc:spChg>
        <pc:picChg chg="mod ord">
          <ac:chgData name="Hans Henseler" userId="57c50d95cf3557f5" providerId="LiveId" clId="{615B2738-3621-4ADE-8DE2-E7890D70B6B1}" dt="2023-08-03T20:21:44.249" v="1363" actId="700"/>
          <ac:picMkLst>
            <pc:docMk/>
            <pc:sldMk cId="961319725" sldId="1286"/>
            <ac:picMk id="19" creationId="{69DC2B7A-8B09-01C7-1537-417C15FD03F1}"/>
          </ac:picMkLst>
        </pc:picChg>
      </pc:sldChg>
      <pc:sldChg chg="add del replTag delTag">
        <pc:chgData name="Hans Henseler" userId="57c50d95cf3557f5" providerId="LiveId" clId="{615B2738-3621-4ADE-8DE2-E7890D70B6B1}" dt="2023-08-03T20:17:34.915" v="1215"/>
        <pc:sldMkLst>
          <pc:docMk/>
          <pc:sldMk cId="4029534568" sldId="1286"/>
        </pc:sldMkLst>
      </pc:sldChg>
      <pc:sldChg chg="add del replTag delTag">
        <pc:chgData name="Hans Henseler" userId="57c50d95cf3557f5" providerId="LiveId" clId="{615B2738-3621-4ADE-8DE2-E7890D70B6B1}" dt="2023-08-03T20:17:34.915" v="1215"/>
        <pc:sldMkLst>
          <pc:docMk/>
          <pc:sldMk cId="672153730" sldId="1287"/>
        </pc:sldMkLst>
      </pc:sldChg>
      <pc:sldChg chg="addSp delSp modSp add mod modClrScheme replTag delTag modShow chgLayout">
        <pc:chgData name="Hans Henseler" userId="57c50d95cf3557f5" providerId="LiveId" clId="{615B2738-3621-4ADE-8DE2-E7890D70B6B1}" dt="2023-08-03T20:23:57.654" v="1516" actId="27636"/>
        <pc:sldMkLst>
          <pc:docMk/>
          <pc:sldMk cId="931765862" sldId="1287"/>
        </pc:sldMkLst>
        <pc:spChg chg="mod ord">
          <ac:chgData name="Hans Henseler" userId="57c50d95cf3557f5" providerId="LiveId" clId="{615B2738-3621-4ADE-8DE2-E7890D70B6B1}" dt="2023-08-03T20:23:57.654" v="1516" actId="27636"/>
          <ac:spMkLst>
            <pc:docMk/>
            <pc:sldMk cId="931765862" sldId="1287"/>
            <ac:spMk id="3" creationId="{E0F87658-8FD4-50F3-39FD-D6B828437C3A}"/>
          </ac:spMkLst>
        </pc:spChg>
        <pc:spChg chg="mod ord">
          <ac:chgData name="Hans Henseler" userId="57c50d95cf3557f5" providerId="LiveId" clId="{615B2738-3621-4ADE-8DE2-E7890D70B6B1}" dt="2023-08-03T20:23:57.628" v="1515" actId="700"/>
          <ac:spMkLst>
            <pc:docMk/>
            <pc:sldMk cId="931765862" sldId="1287"/>
            <ac:spMk id="4" creationId="{3A4E0FA8-6317-402D-7911-05A373DB695E}"/>
          </ac:spMkLst>
        </pc:spChg>
        <pc:spChg chg="add del mod ord">
          <ac:chgData name="Hans Henseler" userId="57c50d95cf3557f5" providerId="LiveId" clId="{615B2738-3621-4ADE-8DE2-E7890D70B6B1}" dt="2023-08-03T20:23:44.084" v="1478" actId="700"/>
          <ac:spMkLst>
            <pc:docMk/>
            <pc:sldMk cId="931765862" sldId="1287"/>
            <ac:spMk id="7" creationId="{80FB0134-6687-C435-EC29-61927A61CAAD}"/>
          </ac:spMkLst>
        </pc:spChg>
      </pc:sldChg>
      <pc:sldChg chg="modSp add del mod replTag delTag">
        <pc:chgData name="Hans Henseler" userId="57c50d95cf3557f5" providerId="LiveId" clId="{615B2738-3621-4ADE-8DE2-E7890D70B6B1}" dt="2023-08-03T20:17:34.915" v="1215"/>
        <pc:sldMkLst>
          <pc:docMk/>
          <pc:sldMk cId="393276490" sldId="1288"/>
        </pc:sldMkLst>
        <pc:spChg chg="mod">
          <ac:chgData name="Hans Henseler" userId="57c50d95cf3557f5" providerId="LiveId" clId="{615B2738-3621-4ADE-8DE2-E7890D70B6B1}" dt="2023-08-03T20:17:31.285" v="1070" actId="27636"/>
          <ac:spMkLst>
            <pc:docMk/>
            <pc:sldMk cId="393276490" sldId="1288"/>
            <ac:spMk id="3" creationId="{8FBF2A77-1B12-CE92-6B31-397498A2C4F1}"/>
          </ac:spMkLst>
        </pc:spChg>
        <pc:spChg chg="mod">
          <ac:chgData name="Hans Henseler" userId="57c50d95cf3557f5" providerId="LiveId" clId="{615B2738-3621-4ADE-8DE2-E7890D70B6B1}" dt="2023-08-03T20:17:31.285" v="1070" actId="27636"/>
          <ac:spMkLst>
            <pc:docMk/>
            <pc:sldMk cId="393276490" sldId="1288"/>
            <ac:spMk id="4" creationId="{33AF6C9D-0D18-BF6B-8146-C90622E40088}"/>
          </ac:spMkLst>
        </pc:spChg>
      </pc:sldChg>
      <pc:sldChg chg="addSp delSp modSp add mod modClrScheme replTag delTag modShow chgLayout">
        <pc:chgData name="Hans Henseler" userId="57c50d95cf3557f5" providerId="LiveId" clId="{615B2738-3621-4ADE-8DE2-E7890D70B6B1}" dt="2023-08-03T20:23:57.628" v="1515" actId="700"/>
        <pc:sldMkLst>
          <pc:docMk/>
          <pc:sldMk cId="1546593003" sldId="1288"/>
        </pc:sldMkLst>
        <pc:spChg chg="mod ord">
          <ac:chgData name="Hans Henseler" userId="57c50d95cf3557f5" providerId="LiveId" clId="{615B2738-3621-4ADE-8DE2-E7890D70B6B1}" dt="2023-08-03T20:23:57.628" v="1515" actId="700"/>
          <ac:spMkLst>
            <pc:docMk/>
            <pc:sldMk cId="1546593003" sldId="1288"/>
            <ac:spMk id="3" creationId="{150E65BA-FAF4-EFA5-38C4-AE76A279240E}"/>
          </ac:spMkLst>
        </pc:spChg>
        <pc:spChg chg="mod ord">
          <ac:chgData name="Hans Henseler" userId="57c50d95cf3557f5" providerId="LiveId" clId="{615B2738-3621-4ADE-8DE2-E7890D70B6B1}" dt="2023-08-03T20:23:57.628" v="1515" actId="700"/>
          <ac:spMkLst>
            <pc:docMk/>
            <pc:sldMk cId="1546593003" sldId="1288"/>
            <ac:spMk id="4" creationId="{2EADA527-9355-D0CA-5024-6F45F36E6CBD}"/>
          </ac:spMkLst>
        </pc:spChg>
        <pc:spChg chg="add del mod ord">
          <ac:chgData name="Hans Henseler" userId="57c50d95cf3557f5" providerId="LiveId" clId="{615B2738-3621-4ADE-8DE2-E7890D70B6B1}" dt="2023-08-03T20:23:44.084" v="1478" actId="700"/>
          <ac:spMkLst>
            <pc:docMk/>
            <pc:sldMk cId="1546593003" sldId="1288"/>
            <ac:spMk id="7" creationId="{0F9EB324-3FCE-3D63-7820-FD17D1B08E6B}"/>
          </ac:spMkLst>
        </pc:spChg>
      </pc:sldChg>
      <pc:sldChg chg="modSp add mod modClrScheme replTag delTag chgLayout">
        <pc:chgData name="Hans Henseler" userId="57c50d95cf3557f5" providerId="LiveId" clId="{615B2738-3621-4ADE-8DE2-E7890D70B6B1}" dt="2023-08-03T20:24:08.262" v="1535" actId="27636"/>
        <pc:sldMkLst>
          <pc:docMk/>
          <pc:sldMk cId="3374498531" sldId="1289"/>
        </pc:sldMkLst>
        <pc:spChg chg="mod ord">
          <ac:chgData name="Hans Henseler" userId="57c50d95cf3557f5" providerId="LiveId" clId="{615B2738-3621-4ADE-8DE2-E7890D70B6B1}" dt="2023-08-03T20:24:08.213" v="1533" actId="700"/>
          <ac:spMkLst>
            <pc:docMk/>
            <pc:sldMk cId="3374498531" sldId="1289"/>
            <ac:spMk id="3" creationId="{8A6FB2B9-0F07-8530-2566-055D9D535DB6}"/>
          </ac:spMkLst>
        </pc:spChg>
        <pc:spChg chg="mod ord">
          <ac:chgData name="Hans Henseler" userId="57c50d95cf3557f5" providerId="LiveId" clId="{615B2738-3621-4ADE-8DE2-E7890D70B6B1}" dt="2023-08-03T20:24:08.262" v="1535" actId="27636"/>
          <ac:spMkLst>
            <pc:docMk/>
            <pc:sldMk cId="3374498531" sldId="1289"/>
            <ac:spMk id="4" creationId="{4CA7E375-A7BD-0ECE-9AC3-962231D07A04}"/>
          </ac:spMkLst>
        </pc:spChg>
        <pc:picChg chg="mod ord">
          <ac:chgData name="Hans Henseler" userId="57c50d95cf3557f5" providerId="LiveId" clId="{615B2738-3621-4ADE-8DE2-E7890D70B6B1}" dt="2023-08-03T20:24:08.213" v="1533" actId="700"/>
          <ac:picMkLst>
            <pc:docMk/>
            <pc:sldMk cId="3374498531" sldId="1289"/>
            <ac:picMk id="8" creationId="{6C8EA322-704C-0879-A758-D29198E88B68}"/>
          </ac:picMkLst>
        </pc:picChg>
      </pc:sldChg>
      <pc:sldChg chg="addSp delSp modSp add mod modClrScheme replTag delTag chgLayout">
        <pc:chgData name="Hans Henseler" userId="57c50d95cf3557f5" providerId="LiveId" clId="{615B2738-3621-4ADE-8DE2-E7890D70B6B1}" dt="2023-08-03T20:24:08.213" v="1533" actId="700"/>
        <pc:sldMkLst>
          <pc:docMk/>
          <pc:sldMk cId="3073045204" sldId="1290"/>
        </pc:sldMkLst>
        <pc:spChg chg="add del mod ord">
          <ac:chgData name="Hans Henseler" userId="57c50d95cf3557f5" providerId="LiveId" clId="{615B2738-3621-4ADE-8DE2-E7890D70B6B1}" dt="2023-08-03T20:24:08.213" v="1533" actId="700"/>
          <ac:spMkLst>
            <pc:docMk/>
            <pc:sldMk cId="3073045204" sldId="1290"/>
            <ac:spMk id="2" creationId="{2A36D7DE-4964-7CA0-FD3F-5231B6FE2C59}"/>
          </ac:spMkLst>
        </pc:spChg>
        <pc:spChg chg="mod ord">
          <ac:chgData name="Hans Henseler" userId="57c50d95cf3557f5" providerId="LiveId" clId="{615B2738-3621-4ADE-8DE2-E7890D70B6B1}" dt="2023-08-03T20:24:08.213" v="1533" actId="700"/>
          <ac:spMkLst>
            <pc:docMk/>
            <pc:sldMk cId="3073045204" sldId="1290"/>
            <ac:spMk id="3" creationId="{3CF343D0-D248-0821-2773-26D5B007A3F9}"/>
          </ac:spMkLst>
        </pc:spChg>
        <pc:spChg chg="mod ord">
          <ac:chgData name="Hans Henseler" userId="57c50d95cf3557f5" providerId="LiveId" clId="{615B2738-3621-4ADE-8DE2-E7890D70B6B1}" dt="2023-08-03T20:24:08.213" v="1533" actId="700"/>
          <ac:spMkLst>
            <pc:docMk/>
            <pc:sldMk cId="3073045204" sldId="1290"/>
            <ac:spMk id="4" creationId="{58378D8E-1D0D-C3F6-4F1C-9D397C503753}"/>
          </ac:spMkLst>
        </pc:spChg>
        <pc:spChg chg="add del mod ord">
          <ac:chgData name="Hans Henseler" userId="57c50d95cf3557f5" providerId="LiveId" clId="{615B2738-3621-4ADE-8DE2-E7890D70B6B1}" dt="2023-08-03T20:23:44.084" v="1478" actId="700"/>
          <ac:spMkLst>
            <pc:docMk/>
            <pc:sldMk cId="3073045204" sldId="1290"/>
            <ac:spMk id="8" creationId="{0E1E81A7-8335-2B39-31B1-B4250A45D8EB}"/>
          </ac:spMkLst>
        </pc:spChg>
        <pc:spChg chg="add mod ord">
          <ac:chgData name="Hans Henseler" userId="57c50d95cf3557f5" providerId="LiveId" clId="{615B2738-3621-4ADE-8DE2-E7890D70B6B1}" dt="2023-08-03T20:24:08.213" v="1533" actId="700"/>
          <ac:spMkLst>
            <pc:docMk/>
            <pc:sldMk cId="3073045204" sldId="1290"/>
            <ac:spMk id="9" creationId="{77D12E8F-5117-69A1-460D-943A05965B53}"/>
          </ac:spMkLst>
        </pc:spChg>
      </pc:sldChg>
      <pc:sldChg chg="addSp delSp modSp add mod modClrScheme replTag delTag chgLayout">
        <pc:chgData name="Hans Henseler" userId="57c50d95cf3557f5" providerId="LiveId" clId="{615B2738-3621-4ADE-8DE2-E7890D70B6B1}" dt="2023-08-03T20:24:39.343" v="1550"/>
        <pc:sldMkLst>
          <pc:docMk/>
          <pc:sldMk cId="4029534568" sldId="1291"/>
        </pc:sldMkLst>
        <pc:spChg chg="add del mod ord">
          <ac:chgData name="Hans Henseler" userId="57c50d95cf3557f5" providerId="LiveId" clId="{615B2738-3621-4ADE-8DE2-E7890D70B6B1}" dt="2023-08-03T20:24:08.213" v="1533" actId="700"/>
          <ac:spMkLst>
            <pc:docMk/>
            <pc:sldMk cId="4029534568" sldId="1291"/>
            <ac:spMk id="2" creationId="{F05F49C3-2F0F-92FF-5190-2604538D4E96}"/>
          </ac:spMkLst>
        </pc:spChg>
        <pc:spChg chg="mod ord">
          <ac:chgData name="Hans Henseler" userId="57c50d95cf3557f5" providerId="LiveId" clId="{615B2738-3621-4ADE-8DE2-E7890D70B6B1}" dt="2023-08-03T20:24:08.213" v="1533" actId="700"/>
          <ac:spMkLst>
            <pc:docMk/>
            <pc:sldMk cId="4029534568" sldId="1291"/>
            <ac:spMk id="3" creationId="{3CF343D0-D248-0821-2773-26D5B007A3F9}"/>
          </ac:spMkLst>
        </pc:spChg>
        <pc:spChg chg="mod ord">
          <ac:chgData name="Hans Henseler" userId="57c50d95cf3557f5" providerId="LiveId" clId="{615B2738-3621-4ADE-8DE2-E7890D70B6B1}" dt="2023-08-03T20:24:08.213" v="1533" actId="700"/>
          <ac:spMkLst>
            <pc:docMk/>
            <pc:sldMk cId="4029534568" sldId="1291"/>
            <ac:spMk id="4" creationId="{58378D8E-1D0D-C3F6-4F1C-9D397C503753}"/>
          </ac:spMkLst>
        </pc:spChg>
        <pc:spChg chg="add del mod ord">
          <ac:chgData name="Hans Henseler" userId="57c50d95cf3557f5" providerId="LiveId" clId="{615B2738-3621-4ADE-8DE2-E7890D70B6B1}" dt="2023-08-03T20:23:44.084" v="1478" actId="700"/>
          <ac:spMkLst>
            <pc:docMk/>
            <pc:sldMk cId="4029534568" sldId="1291"/>
            <ac:spMk id="8" creationId="{70D02264-CF52-1531-A039-F2D2952AD783}"/>
          </ac:spMkLst>
        </pc:spChg>
        <pc:spChg chg="add mod ord">
          <ac:chgData name="Hans Henseler" userId="57c50d95cf3557f5" providerId="LiveId" clId="{615B2738-3621-4ADE-8DE2-E7890D70B6B1}" dt="2023-08-03T20:24:08.213" v="1533" actId="700"/>
          <ac:spMkLst>
            <pc:docMk/>
            <pc:sldMk cId="4029534568" sldId="1291"/>
            <ac:spMk id="9" creationId="{B3C57A2B-DF6E-2BC1-715C-3E61ACFDCDED}"/>
          </ac:spMkLst>
        </pc:spChg>
      </pc:sldChg>
      <pc:sldChg chg="modSp add mod modClrScheme replTag delTag chgLayout">
        <pc:chgData name="Hans Henseler" userId="57c50d95cf3557f5" providerId="LiveId" clId="{615B2738-3621-4ADE-8DE2-E7890D70B6B1}" dt="2023-08-03T20:24:41.134" v="1552"/>
        <pc:sldMkLst>
          <pc:docMk/>
          <pc:sldMk cId="672153730" sldId="1292"/>
        </pc:sldMkLst>
        <pc:spChg chg="mod ord">
          <ac:chgData name="Hans Henseler" userId="57c50d95cf3557f5" providerId="LiveId" clId="{615B2738-3621-4ADE-8DE2-E7890D70B6B1}" dt="2023-08-03T20:24:08.213" v="1533" actId="700"/>
          <ac:spMkLst>
            <pc:docMk/>
            <pc:sldMk cId="672153730" sldId="1292"/>
            <ac:spMk id="4" creationId="{FD0680AD-7A30-EF02-3802-5CDD6DCA978E}"/>
          </ac:spMkLst>
        </pc:spChg>
        <pc:spChg chg="mod ord">
          <ac:chgData name="Hans Henseler" userId="57c50d95cf3557f5" providerId="LiveId" clId="{615B2738-3621-4ADE-8DE2-E7890D70B6B1}" dt="2023-08-03T20:24:08.269" v="1536" actId="27636"/>
          <ac:spMkLst>
            <pc:docMk/>
            <pc:sldMk cId="672153730" sldId="1292"/>
            <ac:spMk id="7" creationId="{00000000-0000-0000-0000-000000000000}"/>
          </ac:spMkLst>
        </pc:spChg>
        <pc:spChg chg="mod ord">
          <ac:chgData name="Hans Henseler" userId="57c50d95cf3557f5" providerId="LiveId" clId="{615B2738-3621-4ADE-8DE2-E7890D70B6B1}" dt="2023-08-03T20:24:08.213" v="1533" actId="700"/>
          <ac:spMkLst>
            <pc:docMk/>
            <pc:sldMk cId="672153730" sldId="1292"/>
            <ac:spMk id="8" creationId="{00000000-0000-0000-0000-000000000000}"/>
          </ac:spMkLst>
        </pc:spChg>
      </pc:sldChg>
      <pc:sldChg chg="addSp delSp modSp add mod modClrScheme addAnim delAnim replTag delTag chgLayout">
        <pc:chgData name="Hans Henseler" userId="57c50d95cf3557f5" providerId="LiveId" clId="{615B2738-3621-4ADE-8DE2-E7890D70B6B1}" dt="2023-08-04T16:40:26.881" v="2646"/>
        <pc:sldMkLst>
          <pc:docMk/>
          <pc:sldMk cId="393276490" sldId="1293"/>
        </pc:sldMkLst>
        <pc:spChg chg="mod ord">
          <ac:chgData name="Hans Henseler" userId="57c50d95cf3557f5" providerId="LiveId" clId="{615B2738-3621-4ADE-8DE2-E7890D70B6B1}" dt="2023-08-03T20:27:55.014" v="1688" actId="403"/>
          <ac:spMkLst>
            <pc:docMk/>
            <pc:sldMk cId="393276490" sldId="1293"/>
            <ac:spMk id="3" creationId="{8FBF2A77-1B12-CE92-6B31-397498A2C4F1}"/>
          </ac:spMkLst>
        </pc:spChg>
        <pc:spChg chg="mod ord">
          <ac:chgData name="Hans Henseler" userId="57c50d95cf3557f5" providerId="LiveId" clId="{615B2738-3621-4ADE-8DE2-E7890D70B6B1}" dt="2023-08-03T20:27:22.786" v="1658" actId="6264"/>
          <ac:spMkLst>
            <pc:docMk/>
            <pc:sldMk cId="393276490" sldId="1293"/>
            <ac:spMk id="4" creationId="{33AF6C9D-0D18-BF6B-8146-C90622E40088}"/>
          </ac:spMkLst>
        </pc:spChg>
        <pc:spChg chg="mod ord">
          <ac:chgData name="Hans Henseler" userId="57c50d95cf3557f5" providerId="LiveId" clId="{615B2738-3621-4ADE-8DE2-E7890D70B6B1}" dt="2023-08-03T20:27:22.786" v="1658" actId="6264"/>
          <ac:spMkLst>
            <pc:docMk/>
            <pc:sldMk cId="393276490" sldId="1293"/>
            <ac:spMk id="7" creationId="{00000000-0000-0000-0000-000000000000}"/>
          </ac:spMkLst>
        </pc:spChg>
        <pc:spChg chg="add del mod">
          <ac:chgData name="Hans Henseler" userId="57c50d95cf3557f5" providerId="LiveId" clId="{615B2738-3621-4ADE-8DE2-E7890D70B6B1}" dt="2023-08-03T20:27:22.786" v="1658" actId="6264"/>
          <ac:spMkLst>
            <pc:docMk/>
            <pc:sldMk cId="393276490" sldId="1293"/>
            <ac:spMk id="8" creationId="{06EF6045-74EE-F60A-E3FE-C33495ECFB9C}"/>
          </ac:spMkLst>
        </pc:spChg>
        <pc:spChg chg="add del mod">
          <ac:chgData name="Hans Henseler" userId="57c50d95cf3557f5" providerId="LiveId" clId="{615B2738-3621-4ADE-8DE2-E7890D70B6B1}" dt="2023-08-03T20:27:22.786" v="1658" actId="6264"/>
          <ac:spMkLst>
            <pc:docMk/>
            <pc:sldMk cId="393276490" sldId="1293"/>
            <ac:spMk id="9" creationId="{E55C7601-A632-EA44-34A9-C0EF610CADAE}"/>
          </ac:spMkLst>
        </pc:spChg>
        <pc:spChg chg="add del mod">
          <ac:chgData name="Hans Henseler" userId="57c50d95cf3557f5" providerId="LiveId" clId="{615B2738-3621-4ADE-8DE2-E7890D70B6B1}" dt="2023-08-03T20:27:22.786" v="1658" actId="6264"/>
          <ac:spMkLst>
            <pc:docMk/>
            <pc:sldMk cId="393276490" sldId="1293"/>
            <ac:spMk id="10" creationId="{9F56EDA1-2655-61FE-7FDA-6500E8F0C26D}"/>
          </ac:spMkLst>
        </pc:spChg>
      </pc:sldChg>
      <pc:sldChg chg="addSp delSp modSp new mod replTag delTag">
        <pc:chgData name="Hans Henseler" userId="57c50d95cf3557f5" providerId="LiveId" clId="{615B2738-3621-4ADE-8DE2-E7890D70B6B1}" dt="2023-08-04T16:36:39.903" v="2565"/>
        <pc:sldMkLst>
          <pc:docMk/>
          <pc:sldMk cId="2450602895" sldId="1294"/>
        </pc:sldMkLst>
        <pc:spChg chg="del">
          <ac:chgData name="Hans Henseler" userId="57c50d95cf3557f5" providerId="LiveId" clId="{615B2738-3621-4ADE-8DE2-E7890D70B6B1}" dt="2023-08-04T16:01:16.525" v="1994" actId="22"/>
          <ac:spMkLst>
            <pc:docMk/>
            <pc:sldMk cId="2450602895" sldId="1294"/>
            <ac:spMk id="2" creationId="{B475ECEC-2AC3-EEDA-E80A-B43CE2E8921D}"/>
          </ac:spMkLst>
        </pc:spChg>
        <pc:spChg chg="mod">
          <ac:chgData name="Hans Henseler" userId="57c50d95cf3557f5" providerId="LiveId" clId="{615B2738-3621-4ADE-8DE2-E7890D70B6B1}" dt="2023-08-04T16:04:19.740" v="2177" actId="20577"/>
          <ac:spMkLst>
            <pc:docMk/>
            <pc:sldMk cId="2450602895" sldId="1294"/>
            <ac:spMk id="3" creationId="{1DFF763F-7AB4-C8EC-E651-B4F497AA30DB}"/>
          </ac:spMkLst>
        </pc:spChg>
        <pc:picChg chg="add mod ord">
          <ac:chgData name="Hans Henseler" userId="57c50d95cf3557f5" providerId="LiveId" clId="{615B2738-3621-4ADE-8DE2-E7890D70B6B1}" dt="2023-08-04T16:01:54.178" v="2006" actId="14100"/>
          <ac:picMkLst>
            <pc:docMk/>
            <pc:sldMk cId="2450602895" sldId="1294"/>
            <ac:picMk id="5" creationId="{F2ADAD09-499A-0491-DE37-A1DC73D80668}"/>
          </ac:picMkLst>
        </pc:picChg>
      </pc:sldChg>
      <pc:sldChg chg="addSp delSp modSp new mod replTag delTag">
        <pc:chgData name="Hans Henseler" userId="57c50d95cf3557f5" providerId="LiveId" clId="{615B2738-3621-4ADE-8DE2-E7890D70B6B1}" dt="2023-08-04T16:04:21.258" v="2179"/>
        <pc:sldMkLst>
          <pc:docMk/>
          <pc:sldMk cId="853201391" sldId="1295"/>
        </pc:sldMkLst>
        <pc:spChg chg="del">
          <ac:chgData name="Hans Henseler" userId="57c50d95cf3557f5" providerId="LiveId" clId="{615B2738-3621-4ADE-8DE2-E7890D70B6B1}" dt="2023-08-04T16:03:20.952" v="2125" actId="22"/>
          <ac:spMkLst>
            <pc:docMk/>
            <pc:sldMk cId="853201391" sldId="1295"/>
            <ac:spMk id="2" creationId="{05EB89A8-CE8E-93CF-E97D-898F8BFC5D49}"/>
          </ac:spMkLst>
        </pc:spChg>
        <pc:spChg chg="mod">
          <ac:chgData name="Hans Henseler" userId="57c50d95cf3557f5" providerId="LiveId" clId="{615B2738-3621-4ADE-8DE2-E7890D70B6B1}" dt="2023-08-04T16:04:11.516" v="2167" actId="20577"/>
          <ac:spMkLst>
            <pc:docMk/>
            <pc:sldMk cId="853201391" sldId="1295"/>
            <ac:spMk id="3" creationId="{279BD70F-1F79-A5CD-B72C-88EFC3097125}"/>
          </ac:spMkLst>
        </pc:spChg>
        <pc:picChg chg="add mod ord">
          <ac:chgData name="Hans Henseler" userId="57c50d95cf3557f5" providerId="LiveId" clId="{615B2738-3621-4ADE-8DE2-E7890D70B6B1}" dt="2023-08-04T16:03:57.477" v="2135" actId="14100"/>
          <ac:picMkLst>
            <pc:docMk/>
            <pc:sldMk cId="853201391" sldId="1295"/>
            <ac:picMk id="5" creationId="{D108F480-3659-1A83-1E51-01872BE33830}"/>
          </ac:picMkLst>
        </pc:picChg>
      </pc:sldChg>
      <pc:sldChg chg="addSp delSp modSp new mod replTag delTag">
        <pc:chgData name="Hans Henseler" userId="57c50d95cf3557f5" providerId="LiveId" clId="{615B2738-3621-4ADE-8DE2-E7890D70B6B1}" dt="2023-08-04T16:05:16.883" v="2203" actId="14100"/>
        <pc:sldMkLst>
          <pc:docMk/>
          <pc:sldMk cId="2169079708" sldId="1296"/>
        </pc:sldMkLst>
        <pc:spChg chg="del">
          <ac:chgData name="Hans Henseler" userId="57c50d95cf3557f5" providerId="LiveId" clId="{615B2738-3621-4ADE-8DE2-E7890D70B6B1}" dt="2023-08-04T16:04:37.810" v="2186" actId="22"/>
          <ac:spMkLst>
            <pc:docMk/>
            <pc:sldMk cId="2169079708" sldId="1296"/>
            <ac:spMk id="2" creationId="{2ACFEB90-CFA5-CD71-ED53-05290324121A}"/>
          </ac:spMkLst>
        </pc:spChg>
        <pc:spChg chg="mod">
          <ac:chgData name="Hans Henseler" userId="57c50d95cf3557f5" providerId="LiveId" clId="{615B2738-3621-4ADE-8DE2-E7890D70B6B1}" dt="2023-08-04T16:04:59.948" v="2197" actId="20577"/>
          <ac:spMkLst>
            <pc:docMk/>
            <pc:sldMk cId="2169079708" sldId="1296"/>
            <ac:spMk id="3" creationId="{E5D9678C-6B7E-2981-6BA3-DD009C92A1C2}"/>
          </ac:spMkLst>
        </pc:spChg>
        <pc:picChg chg="add mod ord">
          <ac:chgData name="Hans Henseler" userId="57c50d95cf3557f5" providerId="LiveId" clId="{615B2738-3621-4ADE-8DE2-E7890D70B6B1}" dt="2023-08-04T16:05:16.883" v="2203" actId="14100"/>
          <ac:picMkLst>
            <pc:docMk/>
            <pc:sldMk cId="2169079708" sldId="1296"/>
            <ac:picMk id="5" creationId="{F7E766F4-3544-66F8-CE44-3B13FEE60164}"/>
          </ac:picMkLst>
        </pc:picChg>
      </pc:sldChg>
      <pc:sldChg chg="addSp delSp modSp new mod replTag delTag">
        <pc:chgData name="Hans Henseler" userId="57c50d95cf3557f5" providerId="LiveId" clId="{615B2738-3621-4ADE-8DE2-E7890D70B6B1}" dt="2023-08-04T16:08:10.630" v="2281"/>
        <pc:sldMkLst>
          <pc:docMk/>
          <pc:sldMk cId="546056845" sldId="1297"/>
        </pc:sldMkLst>
        <pc:spChg chg="del">
          <ac:chgData name="Hans Henseler" userId="57c50d95cf3557f5" providerId="LiveId" clId="{615B2738-3621-4ADE-8DE2-E7890D70B6B1}" dt="2023-08-04T16:05:43.024" v="2208" actId="22"/>
          <ac:spMkLst>
            <pc:docMk/>
            <pc:sldMk cId="546056845" sldId="1297"/>
            <ac:spMk id="2" creationId="{CA928EB3-EB53-450C-F08B-DD99ADD804CB}"/>
          </ac:spMkLst>
        </pc:spChg>
        <pc:spChg chg="mod">
          <ac:chgData name="Hans Henseler" userId="57c50d95cf3557f5" providerId="LiveId" clId="{615B2738-3621-4ADE-8DE2-E7890D70B6B1}" dt="2023-08-04T16:06:31.669" v="2228" actId="20577"/>
          <ac:spMkLst>
            <pc:docMk/>
            <pc:sldMk cId="546056845" sldId="1297"/>
            <ac:spMk id="3" creationId="{CAF422BF-46EA-0607-F250-D459A0F71DD8}"/>
          </ac:spMkLst>
        </pc:spChg>
        <pc:picChg chg="add mod ord">
          <ac:chgData name="Hans Henseler" userId="57c50d95cf3557f5" providerId="LiveId" clId="{615B2738-3621-4ADE-8DE2-E7890D70B6B1}" dt="2023-08-04T16:06:34.994" v="2229" actId="1076"/>
          <ac:picMkLst>
            <pc:docMk/>
            <pc:sldMk cId="546056845" sldId="1297"/>
            <ac:picMk id="5" creationId="{1CC0C48F-C4B0-3298-C018-BCB514C91232}"/>
          </ac:picMkLst>
        </pc:picChg>
      </pc:sldChg>
      <pc:sldChg chg="addSp delSp modSp new mod replTag delTag">
        <pc:chgData name="Hans Henseler" userId="57c50d95cf3557f5" providerId="LiveId" clId="{615B2738-3621-4ADE-8DE2-E7890D70B6B1}" dt="2023-08-04T16:37:03.241" v="2580"/>
        <pc:sldMkLst>
          <pc:docMk/>
          <pc:sldMk cId="2184648922" sldId="1298"/>
        </pc:sldMkLst>
        <pc:spChg chg="del">
          <ac:chgData name="Hans Henseler" userId="57c50d95cf3557f5" providerId="LiveId" clId="{615B2738-3621-4ADE-8DE2-E7890D70B6B1}" dt="2023-08-04T16:07:24.771" v="2267" actId="22"/>
          <ac:spMkLst>
            <pc:docMk/>
            <pc:sldMk cId="2184648922" sldId="1298"/>
            <ac:spMk id="2" creationId="{9445FAF8-943F-476D-A623-8CEC23582735}"/>
          </ac:spMkLst>
        </pc:spChg>
        <pc:spChg chg="mod">
          <ac:chgData name="Hans Henseler" userId="57c50d95cf3557f5" providerId="LiveId" clId="{615B2738-3621-4ADE-8DE2-E7890D70B6B1}" dt="2023-08-04T16:22:00.185" v="2376" actId="20577"/>
          <ac:spMkLst>
            <pc:docMk/>
            <pc:sldMk cId="2184648922" sldId="1298"/>
            <ac:spMk id="3" creationId="{5949B9EE-154C-C2C6-FE03-9CD840910BC6}"/>
          </ac:spMkLst>
        </pc:spChg>
        <pc:picChg chg="add mod ord">
          <ac:chgData name="Hans Henseler" userId="57c50d95cf3557f5" providerId="LiveId" clId="{615B2738-3621-4ADE-8DE2-E7890D70B6B1}" dt="2023-08-04T16:08:37.636" v="2316" actId="14100"/>
          <ac:picMkLst>
            <pc:docMk/>
            <pc:sldMk cId="2184648922" sldId="1298"/>
            <ac:picMk id="5" creationId="{ECE7124C-20B0-ED60-DE81-712CFD61EEBF}"/>
          </ac:picMkLst>
        </pc:picChg>
      </pc:sldChg>
      <pc:sldChg chg="addSp delSp modSp new mod modClrScheme replTag delTag chgLayout">
        <pc:chgData name="Hans Henseler" userId="57c50d95cf3557f5" providerId="LiveId" clId="{615B2738-3621-4ADE-8DE2-E7890D70B6B1}" dt="2023-08-04T16:37:02.751" v="2576"/>
        <pc:sldMkLst>
          <pc:docMk/>
          <pc:sldMk cId="3588468978" sldId="1299"/>
        </pc:sldMkLst>
        <pc:spChg chg="del mod ord">
          <ac:chgData name="Hans Henseler" userId="57c50d95cf3557f5" providerId="LiveId" clId="{615B2738-3621-4ADE-8DE2-E7890D70B6B1}" dt="2023-08-04T16:09:19.665" v="2323" actId="700"/>
          <ac:spMkLst>
            <pc:docMk/>
            <pc:sldMk cId="3588468978" sldId="1299"/>
            <ac:spMk id="2" creationId="{D86C4405-9E4C-FE79-1CCF-5BED14BA8207}"/>
          </ac:spMkLst>
        </pc:spChg>
        <pc:spChg chg="del mod ord">
          <ac:chgData name="Hans Henseler" userId="57c50d95cf3557f5" providerId="LiveId" clId="{615B2738-3621-4ADE-8DE2-E7890D70B6B1}" dt="2023-08-04T16:09:19.665" v="2323" actId="700"/>
          <ac:spMkLst>
            <pc:docMk/>
            <pc:sldMk cId="3588468978" sldId="1299"/>
            <ac:spMk id="3" creationId="{7BE5D124-2EE4-8AC0-A3BA-2D16BD037A88}"/>
          </ac:spMkLst>
        </pc:spChg>
        <pc:spChg chg="add mod ord">
          <ac:chgData name="Hans Henseler" userId="57c50d95cf3557f5" providerId="LiveId" clId="{615B2738-3621-4ADE-8DE2-E7890D70B6B1}" dt="2023-08-04T16:21:47.457" v="2367" actId="20577"/>
          <ac:spMkLst>
            <pc:docMk/>
            <pc:sldMk cId="3588468978" sldId="1299"/>
            <ac:spMk id="4" creationId="{7D29E770-78AA-ACF6-3F2C-982DD9DA24F1}"/>
          </ac:spMkLst>
        </pc:spChg>
        <pc:spChg chg="add del mod ord">
          <ac:chgData name="Hans Henseler" userId="57c50d95cf3557f5" providerId="LiveId" clId="{615B2738-3621-4ADE-8DE2-E7890D70B6B1}" dt="2023-08-04T16:09:24.336" v="2326" actId="22"/>
          <ac:spMkLst>
            <pc:docMk/>
            <pc:sldMk cId="3588468978" sldId="1299"/>
            <ac:spMk id="5" creationId="{E9360BAA-4789-83D2-6D34-7A3441776FD2}"/>
          </ac:spMkLst>
        </pc:spChg>
        <pc:spChg chg="add del mod ord">
          <ac:chgData name="Hans Henseler" userId="57c50d95cf3557f5" providerId="LiveId" clId="{615B2738-3621-4ADE-8DE2-E7890D70B6B1}" dt="2023-08-04T16:10:53.853" v="2335" actId="22"/>
          <ac:spMkLst>
            <pc:docMk/>
            <pc:sldMk cId="3588468978" sldId="1299"/>
            <ac:spMk id="6" creationId="{64CB3F24-E43E-505C-9E11-BF5BD7346DE7}"/>
          </ac:spMkLst>
        </pc:spChg>
        <pc:picChg chg="add mod ord">
          <ac:chgData name="Hans Henseler" userId="57c50d95cf3557f5" providerId="LiveId" clId="{615B2738-3621-4ADE-8DE2-E7890D70B6B1}" dt="2023-08-04T16:11:48.433" v="2366" actId="14100"/>
          <ac:picMkLst>
            <pc:docMk/>
            <pc:sldMk cId="3588468978" sldId="1299"/>
            <ac:picMk id="8" creationId="{6BB057E5-C2F8-1567-FCB6-97D5C7D2B71D}"/>
          </ac:picMkLst>
        </pc:picChg>
        <pc:picChg chg="add mod ord">
          <ac:chgData name="Hans Henseler" userId="57c50d95cf3557f5" providerId="LiveId" clId="{615B2738-3621-4ADE-8DE2-E7890D70B6B1}" dt="2023-08-04T16:11:40.986" v="2365" actId="1076"/>
          <ac:picMkLst>
            <pc:docMk/>
            <pc:sldMk cId="3588468978" sldId="1299"/>
            <ac:picMk id="10" creationId="{53E066F2-A310-69D0-632E-6F145CA2DB46}"/>
          </ac:picMkLst>
        </pc:picChg>
      </pc:sldChg>
      <pc:sldChg chg="addSp delSp modSp new mod modClrScheme replTag delTag chgLayout">
        <pc:chgData name="Hans Henseler" userId="57c50d95cf3557f5" providerId="LiveId" clId="{615B2738-3621-4ADE-8DE2-E7890D70B6B1}" dt="2023-08-04T16:30:21.882" v="2480"/>
        <pc:sldMkLst>
          <pc:docMk/>
          <pc:sldMk cId="443682492" sldId="1300"/>
        </pc:sldMkLst>
        <pc:spChg chg="del mod ord">
          <ac:chgData name="Hans Henseler" userId="57c50d95cf3557f5" providerId="LiveId" clId="{615B2738-3621-4ADE-8DE2-E7890D70B6B1}" dt="2023-08-04T16:22:15.610" v="2383" actId="700"/>
          <ac:spMkLst>
            <pc:docMk/>
            <pc:sldMk cId="443682492" sldId="1300"/>
            <ac:spMk id="2" creationId="{B468EF67-31C7-2450-1891-2C834FCDC2A8}"/>
          </ac:spMkLst>
        </pc:spChg>
        <pc:spChg chg="del mod ord">
          <ac:chgData name="Hans Henseler" userId="57c50d95cf3557f5" providerId="LiveId" clId="{615B2738-3621-4ADE-8DE2-E7890D70B6B1}" dt="2023-08-04T16:22:15.610" v="2383" actId="700"/>
          <ac:spMkLst>
            <pc:docMk/>
            <pc:sldMk cId="443682492" sldId="1300"/>
            <ac:spMk id="3" creationId="{2D7BA520-E8DD-28B1-9D57-B543DC7F21AF}"/>
          </ac:spMkLst>
        </pc:spChg>
        <pc:spChg chg="del">
          <ac:chgData name="Hans Henseler" userId="57c50d95cf3557f5" providerId="LiveId" clId="{615B2738-3621-4ADE-8DE2-E7890D70B6B1}" dt="2023-08-04T16:22:15.610" v="2383" actId="700"/>
          <ac:spMkLst>
            <pc:docMk/>
            <pc:sldMk cId="443682492" sldId="1300"/>
            <ac:spMk id="4" creationId="{A180BF37-B3A5-EDD3-178F-9991DC465872}"/>
          </ac:spMkLst>
        </pc:spChg>
        <pc:spChg chg="add mod ord">
          <ac:chgData name="Hans Henseler" userId="57c50d95cf3557f5" providerId="LiveId" clId="{615B2738-3621-4ADE-8DE2-E7890D70B6B1}" dt="2023-08-04T16:23:46.944" v="2398" actId="20577"/>
          <ac:spMkLst>
            <pc:docMk/>
            <pc:sldMk cId="443682492" sldId="1300"/>
            <ac:spMk id="5" creationId="{3364B32B-85A3-604E-3536-6A82E249D0E4}"/>
          </ac:spMkLst>
        </pc:spChg>
        <pc:spChg chg="add del mod ord">
          <ac:chgData name="Hans Henseler" userId="57c50d95cf3557f5" providerId="LiveId" clId="{615B2738-3621-4ADE-8DE2-E7890D70B6B1}" dt="2023-08-04T16:23:11.299" v="2386" actId="22"/>
          <ac:spMkLst>
            <pc:docMk/>
            <pc:sldMk cId="443682492" sldId="1300"/>
            <ac:spMk id="6" creationId="{5A98ACF2-E722-52B9-93CB-9D2CC6B51FC3}"/>
          </ac:spMkLst>
        </pc:spChg>
        <pc:picChg chg="add mod ord">
          <ac:chgData name="Hans Henseler" userId="57c50d95cf3557f5" providerId="LiveId" clId="{615B2738-3621-4ADE-8DE2-E7890D70B6B1}" dt="2023-08-04T16:23:53.160" v="2399" actId="14100"/>
          <ac:picMkLst>
            <pc:docMk/>
            <pc:sldMk cId="443682492" sldId="1300"/>
            <ac:picMk id="8" creationId="{A7AD669F-62BD-9925-6850-7F8B480A9C5C}"/>
          </ac:picMkLst>
        </pc:picChg>
      </pc:sldChg>
      <pc:sldChg chg="addSp delSp modSp new mod replTag delTag">
        <pc:chgData name="Hans Henseler" userId="57c50d95cf3557f5" providerId="LiveId" clId="{615B2738-3621-4ADE-8DE2-E7890D70B6B1}" dt="2023-08-04T16:30:25.660" v="2491" actId="20577"/>
        <pc:sldMkLst>
          <pc:docMk/>
          <pc:sldMk cId="2780612755" sldId="1301"/>
        </pc:sldMkLst>
        <pc:spChg chg="del">
          <ac:chgData name="Hans Henseler" userId="57c50d95cf3557f5" providerId="LiveId" clId="{615B2738-3621-4ADE-8DE2-E7890D70B6B1}" dt="2023-08-04T16:24:36.679" v="2404" actId="22"/>
          <ac:spMkLst>
            <pc:docMk/>
            <pc:sldMk cId="2780612755" sldId="1301"/>
            <ac:spMk id="2" creationId="{EC33EB79-6DE5-6CF0-E8CA-ECBEE52A01DA}"/>
          </ac:spMkLst>
        </pc:spChg>
        <pc:spChg chg="mod">
          <ac:chgData name="Hans Henseler" userId="57c50d95cf3557f5" providerId="LiveId" clId="{615B2738-3621-4ADE-8DE2-E7890D70B6B1}" dt="2023-08-04T16:30:25.660" v="2491" actId="20577"/>
          <ac:spMkLst>
            <pc:docMk/>
            <pc:sldMk cId="2780612755" sldId="1301"/>
            <ac:spMk id="3" creationId="{C7E323B2-1D35-CBE0-9D4D-181B2E86248B}"/>
          </ac:spMkLst>
        </pc:spChg>
        <pc:picChg chg="add mod ord">
          <ac:chgData name="Hans Henseler" userId="57c50d95cf3557f5" providerId="LiveId" clId="{615B2738-3621-4ADE-8DE2-E7890D70B6B1}" dt="2023-08-04T16:27:26.951" v="2434" actId="1076"/>
          <ac:picMkLst>
            <pc:docMk/>
            <pc:sldMk cId="2780612755" sldId="1301"/>
            <ac:picMk id="5" creationId="{29CBDB92-CC54-4F24-67E2-44C301E961EB}"/>
          </ac:picMkLst>
        </pc:picChg>
        <pc:picChg chg="add mod">
          <ac:chgData name="Hans Henseler" userId="57c50d95cf3557f5" providerId="LiveId" clId="{615B2738-3621-4ADE-8DE2-E7890D70B6B1}" dt="2023-08-04T16:27:10.328" v="2432" actId="166"/>
          <ac:picMkLst>
            <pc:docMk/>
            <pc:sldMk cId="2780612755" sldId="1301"/>
            <ac:picMk id="6" creationId="{89F6A9E2-4340-2A71-63A5-E68E752A8085}"/>
          </ac:picMkLst>
        </pc:picChg>
        <pc:picChg chg="add mod">
          <ac:chgData name="Hans Henseler" userId="57c50d95cf3557f5" providerId="LiveId" clId="{615B2738-3621-4ADE-8DE2-E7890D70B6B1}" dt="2023-08-04T16:27:26.951" v="2434" actId="1076"/>
          <ac:picMkLst>
            <pc:docMk/>
            <pc:sldMk cId="2780612755" sldId="1301"/>
            <ac:picMk id="7" creationId="{224D5B03-CB1F-0346-F713-8ABD4FDCC67A}"/>
          </ac:picMkLst>
        </pc:picChg>
      </pc:sldChg>
      <pc:sldChg chg="addSp delSp modSp new mod replTag delTag">
        <pc:chgData name="Hans Henseler" userId="57c50d95cf3557f5" providerId="LiveId" clId="{615B2738-3621-4ADE-8DE2-E7890D70B6B1}" dt="2023-08-04T16:37:02.686" v="2574"/>
        <pc:sldMkLst>
          <pc:docMk/>
          <pc:sldMk cId="1005589822" sldId="1302"/>
        </pc:sldMkLst>
        <pc:spChg chg="del">
          <ac:chgData name="Hans Henseler" userId="57c50d95cf3557f5" providerId="LiveId" clId="{615B2738-3621-4ADE-8DE2-E7890D70B6B1}" dt="2023-08-04T16:28:12.927" v="2439" actId="22"/>
          <ac:spMkLst>
            <pc:docMk/>
            <pc:sldMk cId="1005589822" sldId="1302"/>
            <ac:spMk id="2" creationId="{5E4BD12D-968B-AC7E-24CA-0BA9E1222BE6}"/>
          </ac:spMkLst>
        </pc:spChg>
        <pc:spChg chg="mod">
          <ac:chgData name="Hans Henseler" userId="57c50d95cf3557f5" providerId="LiveId" clId="{615B2738-3621-4ADE-8DE2-E7890D70B6B1}" dt="2023-08-04T16:30:08.002" v="2474" actId="20577"/>
          <ac:spMkLst>
            <pc:docMk/>
            <pc:sldMk cId="1005589822" sldId="1302"/>
            <ac:spMk id="3" creationId="{E31DB579-E062-8D22-528A-3F636823494A}"/>
          </ac:spMkLst>
        </pc:spChg>
        <pc:picChg chg="add mod ord">
          <ac:chgData name="Hans Henseler" userId="57c50d95cf3557f5" providerId="LiveId" clId="{615B2738-3621-4ADE-8DE2-E7890D70B6B1}" dt="2023-08-04T16:29:37.839" v="2460" actId="14100"/>
          <ac:picMkLst>
            <pc:docMk/>
            <pc:sldMk cId="1005589822" sldId="1302"/>
            <ac:picMk id="5" creationId="{F15CE1FC-E18C-6974-F86D-4C72E3C567BA}"/>
          </ac:picMkLst>
        </pc:picChg>
        <pc:picChg chg="add mod">
          <ac:chgData name="Hans Henseler" userId="57c50d95cf3557f5" providerId="LiveId" clId="{615B2738-3621-4ADE-8DE2-E7890D70B6B1}" dt="2023-08-04T16:29:42.145" v="2461" actId="1076"/>
          <ac:picMkLst>
            <pc:docMk/>
            <pc:sldMk cId="1005589822" sldId="1302"/>
            <ac:picMk id="6" creationId="{7D04F49A-B222-9FF9-24C9-F7455812B54C}"/>
          </ac:picMkLst>
        </pc:picChg>
        <pc:picChg chg="add mod">
          <ac:chgData name="Hans Henseler" userId="57c50d95cf3557f5" providerId="LiveId" clId="{615B2738-3621-4ADE-8DE2-E7890D70B6B1}" dt="2023-08-04T16:29:46.480" v="2462" actId="166"/>
          <ac:picMkLst>
            <pc:docMk/>
            <pc:sldMk cId="1005589822" sldId="1302"/>
            <ac:picMk id="7" creationId="{C6E1CDAD-0381-7537-C228-004E8F55DA1B}"/>
          </ac:picMkLst>
        </pc:picChg>
      </pc:sldChg>
      <pc:sldChg chg="addSp delSp modSp new mod replTag delTag">
        <pc:chgData name="Hans Henseler" userId="57c50d95cf3557f5" providerId="LiveId" clId="{615B2738-3621-4ADE-8DE2-E7890D70B6B1}" dt="2023-08-04T16:36:05.204" v="2555"/>
        <pc:sldMkLst>
          <pc:docMk/>
          <pc:sldMk cId="3508599946" sldId="1303"/>
        </pc:sldMkLst>
        <pc:spChg chg="del">
          <ac:chgData name="Hans Henseler" userId="57c50d95cf3557f5" providerId="LiveId" clId="{615B2738-3621-4ADE-8DE2-E7890D70B6B1}" dt="2023-08-04T16:31:26.188" v="2509" actId="22"/>
          <ac:spMkLst>
            <pc:docMk/>
            <pc:sldMk cId="3508599946" sldId="1303"/>
            <ac:spMk id="2" creationId="{0DB76CD2-6A12-B0D7-3CA7-2E6019CD024E}"/>
          </ac:spMkLst>
        </pc:spChg>
        <pc:spChg chg="mod">
          <ac:chgData name="Hans Henseler" userId="57c50d95cf3557f5" providerId="LiveId" clId="{615B2738-3621-4ADE-8DE2-E7890D70B6B1}" dt="2023-08-04T16:34:43.495" v="2553" actId="20577"/>
          <ac:spMkLst>
            <pc:docMk/>
            <pc:sldMk cId="3508599946" sldId="1303"/>
            <ac:spMk id="3" creationId="{6E7CB1A4-9EC9-F42C-C1BC-F1481AD32E27}"/>
          </ac:spMkLst>
        </pc:spChg>
        <pc:picChg chg="add mod ord">
          <ac:chgData name="Hans Henseler" userId="57c50d95cf3557f5" providerId="LiveId" clId="{615B2738-3621-4ADE-8DE2-E7890D70B6B1}" dt="2023-08-04T16:33:01.775" v="2529" actId="1076"/>
          <ac:picMkLst>
            <pc:docMk/>
            <pc:sldMk cId="3508599946" sldId="1303"/>
            <ac:picMk id="5" creationId="{2485EBA8-D617-7800-4690-FEF104484833}"/>
          </ac:picMkLst>
        </pc:picChg>
        <pc:picChg chg="add del mod">
          <ac:chgData name="Hans Henseler" userId="57c50d95cf3557f5" providerId="LiveId" clId="{615B2738-3621-4ADE-8DE2-E7890D70B6B1}" dt="2023-08-04T16:33:17.602" v="2531" actId="478"/>
          <ac:picMkLst>
            <pc:docMk/>
            <pc:sldMk cId="3508599946" sldId="1303"/>
            <ac:picMk id="6" creationId="{0E38B75B-2702-57D8-E702-632920E772EE}"/>
          </ac:picMkLst>
        </pc:picChg>
        <pc:picChg chg="add mod modCrop">
          <ac:chgData name="Hans Henseler" userId="57c50d95cf3557f5" providerId="LiveId" clId="{615B2738-3621-4ADE-8DE2-E7890D70B6B1}" dt="2023-08-04T16:32:49.781" v="2528" actId="1076"/>
          <ac:picMkLst>
            <pc:docMk/>
            <pc:sldMk cId="3508599946" sldId="1303"/>
            <ac:picMk id="8" creationId="{24F5DBEF-9CB0-8F29-3E7A-E37334F0D133}"/>
          </ac:picMkLst>
        </pc:picChg>
        <pc:picChg chg="add del mod modCrop">
          <ac:chgData name="Hans Henseler" userId="57c50d95cf3557f5" providerId="LiveId" clId="{615B2738-3621-4ADE-8DE2-E7890D70B6B1}" dt="2023-08-04T16:34:28.208" v="2550" actId="478"/>
          <ac:picMkLst>
            <pc:docMk/>
            <pc:sldMk cId="3508599946" sldId="1303"/>
            <ac:picMk id="10" creationId="{FD22AF27-DAB2-D8CC-7C85-67585DCA6155}"/>
          </ac:picMkLst>
        </pc:picChg>
        <pc:picChg chg="add mod modCrop">
          <ac:chgData name="Hans Henseler" userId="57c50d95cf3557f5" providerId="LiveId" clId="{615B2738-3621-4ADE-8DE2-E7890D70B6B1}" dt="2023-08-04T16:34:35.381" v="2552" actId="14100"/>
          <ac:picMkLst>
            <pc:docMk/>
            <pc:sldMk cId="3508599946" sldId="1303"/>
            <ac:picMk id="12" creationId="{E5B0E5CD-A688-10C3-D8B8-A37C3FF74F3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037B55-E40E-4E36-96FD-47A97D933BA8}" type="doc">
      <dgm:prSet loTypeId="urn:microsoft.com/office/officeart/2005/8/layout/hList1" loCatId="list" qsTypeId="urn:microsoft.com/office/officeart/2005/8/quickstyle/simple1" qsCatId="simple" csTypeId="urn:microsoft.com/office/officeart/2005/8/colors/accent5_2" csCatId="accent5" phldr="1"/>
      <dgm:spPr/>
      <dgm:t>
        <a:bodyPr/>
        <a:lstStyle/>
        <a:p>
          <a:endParaRPr lang="nl-NL"/>
        </a:p>
      </dgm:t>
    </dgm:pt>
    <dgm:pt modelId="{E9577BCB-9568-4C09-95D6-4D85274692B5}">
      <dgm:prSet phldrT="[Tekst]" custT="1"/>
      <dgm:spPr/>
      <dgm:t>
        <a:bodyPr/>
        <a:lstStyle/>
        <a:p>
          <a:r>
            <a:rPr lang="nl-NL" sz="2400" b="1" dirty="0"/>
            <a:t>Logstash</a:t>
          </a:r>
          <a:endParaRPr lang="nl-NL" sz="1700" b="1" dirty="0"/>
        </a:p>
        <a:p>
          <a:r>
            <a:rPr lang="nl-NL" sz="1400" dirty="0"/>
            <a:t>Data </a:t>
          </a:r>
          <a:r>
            <a:rPr lang="nl-NL" sz="1400" dirty="0" err="1"/>
            <a:t>From</a:t>
          </a:r>
          <a:r>
            <a:rPr lang="nl-NL" sz="1400" dirty="0"/>
            <a:t> </a:t>
          </a:r>
          <a:r>
            <a:rPr lang="nl-NL" sz="1400" dirty="0" err="1"/>
            <a:t>Any</a:t>
          </a:r>
          <a:r>
            <a:rPr lang="nl-NL" sz="1400" dirty="0"/>
            <a:t> Source</a:t>
          </a:r>
        </a:p>
      </dgm:t>
    </dgm:pt>
    <dgm:pt modelId="{74E36078-A65E-4F78-A7DE-906E079F993A}" type="parTrans" cxnId="{B7CC7D00-1180-4B80-A06D-1E6299FAFC1D}">
      <dgm:prSet/>
      <dgm:spPr/>
      <dgm:t>
        <a:bodyPr/>
        <a:lstStyle/>
        <a:p>
          <a:endParaRPr lang="nl-NL"/>
        </a:p>
      </dgm:t>
    </dgm:pt>
    <dgm:pt modelId="{98F3FFE3-3299-4555-B821-5BA49D9E9E97}" type="sibTrans" cxnId="{B7CC7D00-1180-4B80-A06D-1E6299FAFC1D}">
      <dgm:prSet/>
      <dgm:spPr/>
      <dgm:t>
        <a:bodyPr/>
        <a:lstStyle/>
        <a:p>
          <a:endParaRPr lang="nl-NL"/>
        </a:p>
      </dgm:t>
    </dgm:pt>
    <dgm:pt modelId="{26FC7364-FEA0-4966-B72D-BD989CCE6D50}">
      <dgm:prSet phldrT="[Tekst]"/>
      <dgm:spPr/>
      <dgm:t>
        <a:bodyPr/>
        <a:lstStyle/>
        <a:p>
          <a:pPr>
            <a:buNone/>
          </a:pPr>
          <a:r>
            <a:rPr lang="en-US" dirty="0"/>
            <a:t>Logstash is a log pipeline tool that accepts inputs from various sources, executes different transformations, and exports the data to various targets</a:t>
          </a:r>
          <a:endParaRPr lang="nl-NL" dirty="0"/>
        </a:p>
      </dgm:t>
    </dgm:pt>
    <dgm:pt modelId="{A20189CE-EC22-4772-9A9F-8F748D6888EB}" type="parTrans" cxnId="{99EEC45D-3B72-4DC5-A88E-3F780F18E8D0}">
      <dgm:prSet/>
      <dgm:spPr/>
      <dgm:t>
        <a:bodyPr/>
        <a:lstStyle/>
        <a:p>
          <a:endParaRPr lang="nl-NL"/>
        </a:p>
      </dgm:t>
    </dgm:pt>
    <dgm:pt modelId="{EBA91DC6-59E7-427A-8A60-F438A060F436}" type="sibTrans" cxnId="{99EEC45D-3B72-4DC5-A88E-3F780F18E8D0}">
      <dgm:prSet/>
      <dgm:spPr/>
      <dgm:t>
        <a:bodyPr/>
        <a:lstStyle/>
        <a:p>
          <a:endParaRPr lang="nl-NL"/>
        </a:p>
      </dgm:t>
    </dgm:pt>
    <dgm:pt modelId="{E51C5231-C09D-4212-A366-814961FAD511}">
      <dgm:prSet phldrT="[Tekst]" custT="1"/>
      <dgm:spPr/>
      <dgm:t>
        <a:bodyPr/>
        <a:lstStyle/>
        <a:p>
          <a:r>
            <a:rPr lang="nl-NL" sz="2400" b="1" dirty="0" err="1"/>
            <a:t>Elasticsearch</a:t>
          </a:r>
          <a:endParaRPr lang="nl-NL" sz="1700" b="1" dirty="0"/>
        </a:p>
        <a:p>
          <a:r>
            <a:rPr lang="nl-NL" sz="1400" dirty="0" err="1"/>
            <a:t>Instantly</a:t>
          </a:r>
          <a:r>
            <a:rPr lang="nl-NL" sz="1400" dirty="0"/>
            <a:t> Search &amp; </a:t>
          </a:r>
          <a:r>
            <a:rPr lang="nl-NL" sz="1400" dirty="0" err="1"/>
            <a:t>Analyze</a:t>
          </a:r>
          <a:endParaRPr lang="nl-NL" sz="1400" dirty="0"/>
        </a:p>
      </dgm:t>
    </dgm:pt>
    <dgm:pt modelId="{866EDCD2-4287-4879-AAC1-BD8B89B3414F}" type="parTrans" cxnId="{B8180454-A232-42FD-A728-8945621BCB2E}">
      <dgm:prSet/>
      <dgm:spPr/>
      <dgm:t>
        <a:bodyPr/>
        <a:lstStyle/>
        <a:p>
          <a:endParaRPr lang="nl-NL"/>
        </a:p>
      </dgm:t>
    </dgm:pt>
    <dgm:pt modelId="{FFB3063A-60A9-4764-A4F9-8BE1EBCE2132}" type="sibTrans" cxnId="{B8180454-A232-42FD-A728-8945621BCB2E}">
      <dgm:prSet/>
      <dgm:spPr/>
      <dgm:t>
        <a:bodyPr/>
        <a:lstStyle/>
        <a:p>
          <a:endParaRPr lang="nl-NL"/>
        </a:p>
      </dgm:t>
    </dgm:pt>
    <dgm:pt modelId="{65962159-6EF5-4BB7-8799-A2EEB43EC24F}">
      <dgm:prSet phldrT="[Tekst]"/>
      <dgm:spPr/>
      <dgm:t>
        <a:bodyPr/>
        <a:lstStyle/>
        <a:p>
          <a:pPr>
            <a:buNone/>
          </a:pPr>
          <a:r>
            <a:rPr lang="en-US" dirty="0"/>
            <a:t>Elasticsearch is a NoSQL database that is based on the Lucene search engine</a:t>
          </a:r>
          <a:endParaRPr lang="nl-NL" dirty="0"/>
        </a:p>
      </dgm:t>
    </dgm:pt>
    <dgm:pt modelId="{AF190DE0-97BA-4328-AEA9-5FE8F10CF46D}" type="parTrans" cxnId="{55E231BA-EADF-4AD8-89B9-DB8325A5C7C0}">
      <dgm:prSet/>
      <dgm:spPr/>
      <dgm:t>
        <a:bodyPr/>
        <a:lstStyle/>
        <a:p>
          <a:endParaRPr lang="nl-NL"/>
        </a:p>
      </dgm:t>
    </dgm:pt>
    <dgm:pt modelId="{041C2635-81B2-4752-9AB3-D927D1E43B57}" type="sibTrans" cxnId="{55E231BA-EADF-4AD8-89B9-DB8325A5C7C0}">
      <dgm:prSet/>
      <dgm:spPr/>
      <dgm:t>
        <a:bodyPr/>
        <a:lstStyle/>
        <a:p>
          <a:endParaRPr lang="nl-NL"/>
        </a:p>
      </dgm:t>
    </dgm:pt>
    <dgm:pt modelId="{FBFF5706-DEC3-40E5-BAE8-9886AEC95307}">
      <dgm:prSet phldrT="[Tekst]"/>
      <dgm:spPr/>
      <dgm:t>
        <a:bodyPr/>
        <a:lstStyle/>
        <a:p>
          <a:pPr>
            <a:buFont typeface="Wingdings" panose="05000000000000000000" pitchFamily="2" charset="2"/>
            <a:buChar char="Ø"/>
          </a:pPr>
          <a:r>
            <a:rPr lang="en-US" dirty="0"/>
            <a:t>indexes and stores the information</a:t>
          </a:r>
          <a:endParaRPr lang="nl-NL" dirty="0"/>
        </a:p>
      </dgm:t>
    </dgm:pt>
    <dgm:pt modelId="{2A97A996-55D0-4C43-8AA4-D2C0F9AF64CA}" type="parTrans" cxnId="{1C7C1C9C-077D-4195-BF60-AE64EE92D25A}">
      <dgm:prSet/>
      <dgm:spPr/>
      <dgm:t>
        <a:bodyPr/>
        <a:lstStyle/>
        <a:p>
          <a:endParaRPr lang="nl-NL"/>
        </a:p>
      </dgm:t>
    </dgm:pt>
    <dgm:pt modelId="{A0C07494-91B3-4EB2-98E4-C7CBC637EB3A}" type="sibTrans" cxnId="{1C7C1C9C-077D-4195-BF60-AE64EE92D25A}">
      <dgm:prSet/>
      <dgm:spPr/>
      <dgm:t>
        <a:bodyPr/>
        <a:lstStyle/>
        <a:p>
          <a:endParaRPr lang="nl-NL"/>
        </a:p>
      </dgm:t>
    </dgm:pt>
    <dgm:pt modelId="{A4C6E959-CC70-4EAB-BDE3-8AAE0BFA0B8F}">
      <dgm:prSet phldrT="[Tekst]" custT="1"/>
      <dgm:spPr/>
      <dgm:t>
        <a:bodyPr/>
        <a:lstStyle/>
        <a:p>
          <a:r>
            <a:rPr lang="nl-NL" sz="2400" b="1" dirty="0" err="1"/>
            <a:t>Kibana</a:t>
          </a:r>
          <a:endParaRPr lang="nl-NL" sz="1700" b="1" dirty="0"/>
        </a:p>
        <a:p>
          <a:r>
            <a:rPr lang="nl-NL" sz="1400" dirty="0" err="1"/>
            <a:t>Actionable</a:t>
          </a:r>
          <a:r>
            <a:rPr lang="nl-NL" sz="1400" dirty="0"/>
            <a:t> </a:t>
          </a:r>
          <a:r>
            <a:rPr lang="nl-NL" sz="1400" dirty="0" err="1"/>
            <a:t>Insight</a:t>
          </a:r>
          <a:endParaRPr lang="nl-NL" sz="1400" dirty="0"/>
        </a:p>
      </dgm:t>
    </dgm:pt>
    <dgm:pt modelId="{0B5CCD13-C3DB-49F4-9F0B-346C5999CDC3}" type="parTrans" cxnId="{7294C385-26EC-4BC5-91B3-97E726D31EBE}">
      <dgm:prSet/>
      <dgm:spPr/>
      <dgm:t>
        <a:bodyPr/>
        <a:lstStyle/>
        <a:p>
          <a:endParaRPr lang="nl-NL"/>
        </a:p>
      </dgm:t>
    </dgm:pt>
    <dgm:pt modelId="{291A604E-A31C-4C66-8409-87AB2700863A}" type="sibTrans" cxnId="{7294C385-26EC-4BC5-91B3-97E726D31EBE}">
      <dgm:prSet/>
      <dgm:spPr/>
      <dgm:t>
        <a:bodyPr/>
        <a:lstStyle/>
        <a:p>
          <a:endParaRPr lang="nl-NL"/>
        </a:p>
      </dgm:t>
    </dgm:pt>
    <dgm:pt modelId="{07848DB4-81A3-41CC-B083-093BFE0B34B4}">
      <dgm:prSet phldrT="[Tekst]"/>
      <dgm:spPr/>
      <dgm:t>
        <a:bodyPr/>
        <a:lstStyle/>
        <a:p>
          <a:pPr>
            <a:buNone/>
          </a:pPr>
          <a:r>
            <a:rPr lang="en-US" dirty="0"/>
            <a:t>Kibana is a visualization layer that works on top of Elasticsearch</a:t>
          </a:r>
          <a:endParaRPr lang="nl-NL" dirty="0"/>
        </a:p>
      </dgm:t>
    </dgm:pt>
    <dgm:pt modelId="{503AF11C-C5AB-45A7-A7F1-A12E557A0996}" type="parTrans" cxnId="{A05FC3D4-EE44-4E19-8EB6-C39296B7CE45}">
      <dgm:prSet/>
      <dgm:spPr/>
      <dgm:t>
        <a:bodyPr/>
        <a:lstStyle/>
        <a:p>
          <a:endParaRPr lang="nl-NL"/>
        </a:p>
      </dgm:t>
    </dgm:pt>
    <dgm:pt modelId="{926A6050-9B95-4440-9F16-F95A8E56E718}" type="sibTrans" cxnId="{A05FC3D4-EE44-4E19-8EB6-C39296B7CE45}">
      <dgm:prSet/>
      <dgm:spPr/>
      <dgm:t>
        <a:bodyPr/>
        <a:lstStyle/>
        <a:p>
          <a:endParaRPr lang="nl-NL"/>
        </a:p>
      </dgm:t>
    </dgm:pt>
    <dgm:pt modelId="{C344310C-D162-4FD3-9F58-654E3980B2A0}">
      <dgm:prSet phldrT="[Tekst]"/>
      <dgm:spPr/>
      <dgm:t>
        <a:bodyPr/>
        <a:lstStyle/>
        <a:p>
          <a:pPr>
            <a:buFont typeface="Wingdings" panose="05000000000000000000" pitchFamily="2" charset="2"/>
            <a:buChar char="Ø"/>
          </a:pPr>
          <a:r>
            <a:rPr lang="en-US" dirty="0"/>
            <a:t>presents the data in visualizations that provide actionable insights</a:t>
          </a:r>
          <a:endParaRPr lang="nl-NL" dirty="0"/>
        </a:p>
      </dgm:t>
    </dgm:pt>
    <dgm:pt modelId="{11419113-3EBE-4B21-A841-DB5F8AC0149B}" type="parTrans" cxnId="{9C30C769-F3A3-4662-98F2-A98CB55BA84D}">
      <dgm:prSet/>
      <dgm:spPr/>
      <dgm:t>
        <a:bodyPr/>
        <a:lstStyle/>
        <a:p>
          <a:endParaRPr lang="nl-NL"/>
        </a:p>
      </dgm:t>
    </dgm:pt>
    <dgm:pt modelId="{8D5451DB-4585-4E1F-B846-42A5AB59AB8A}" type="sibTrans" cxnId="{9C30C769-F3A3-4662-98F2-A98CB55BA84D}">
      <dgm:prSet/>
      <dgm:spPr/>
      <dgm:t>
        <a:bodyPr/>
        <a:lstStyle/>
        <a:p>
          <a:endParaRPr lang="nl-NL"/>
        </a:p>
      </dgm:t>
    </dgm:pt>
    <dgm:pt modelId="{FECAA877-B1B9-4F0A-869B-A71F81CB568B}">
      <dgm:prSet/>
      <dgm:spPr/>
      <dgm:t>
        <a:bodyPr/>
        <a:lstStyle/>
        <a:p>
          <a:pPr>
            <a:buFont typeface="Wingdings" panose="05000000000000000000" pitchFamily="2" charset="2"/>
            <a:buChar char="Ø"/>
          </a:pPr>
          <a:r>
            <a:rPr lang="nl-NL" dirty="0" err="1"/>
            <a:t>collects</a:t>
          </a:r>
          <a:r>
            <a:rPr lang="nl-NL" dirty="0"/>
            <a:t> and parses logs</a:t>
          </a:r>
        </a:p>
      </dgm:t>
    </dgm:pt>
    <dgm:pt modelId="{BA9C5C36-1AFB-42A7-BDAD-9DEA36B4D302}" type="parTrans" cxnId="{4E4E44D4-A382-48B5-890F-62F7A79806E5}">
      <dgm:prSet/>
      <dgm:spPr/>
      <dgm:t>
        <a:bodyPr/>
        <a:lstStyle/>
        <a:p>
          <a:endParaRPr lang="nl-NL"/>
        </a:p>
      </dgm:t>
    </dgm:pt>
    <dgm:pt modelId="{2E57A316-B94F-4E0D-AADE-F96E0EFA883F}" type="sibTrans" cxnId="{4E4E44D4-A382-48B5-890F-62F7A79806E5}">
      <dgm:prSet/>
      <dgm:spPr/>
      <dgm:t>
        <a:bodyPr/>
        <a:lstStyle/>
        <a:p>
          <a:endParaRPr lang="nl-NL"/>
        </a:p>
      </dgm:t>
    </dgm:pt>
    <dgm:pt modelId="{933047B1-DD81-457E-A58D-9296C40ADF56}" type="pres">
      <dgm:prSet presAssocID="{0F037B55-E40E-4E36-96FD-47A97D933BA8}" presName="Name0" presStyleCnt="0">
        <dgm:presLayoutVars>
          <dgm:dir/>
          <dgm:animLvl val="lvl"/>
          <dgm:resizeHandles val="exact"/>
        </dgm:presLayoutVars>
      </dgm:prSet>
      <dgm:spPr/>
      <dgm:t>
        <a:bodyPr/>
        <a:lstStyle/>
        <a:p>
          <a:endParaRPr lang="nl-NL"/>
        </a:p>
      </dgm:t>
    </dgm:pt>
    <dgm:pt modelId="{5A16A598-6E1C-408A-AE93-7163B66A2311}" type="pres">
      <dgm:prSet presAssocID="{E9577BCB-9568-4C09-95D6-4D85274692B5}" presName="composite" presStyleCnt="0"/>
      <dgm:spPr/>
    </dgm:pt>
    <dgm:pt modelId="{0595822F-E4B1-4CDB-BF8A-F383BA0CA4B4}" type="pres">
      <dgm:prSet presAssocID="{E9577BCB-9568-4C09-95D6-4D85274692B5}" presName="parTx" presStyleLbl="alignNode1" presStyleIdx="0" presStyleCnt="3">
        <dgm:presLayoutVars>
          <dgm:chMax val="0"/>
          <dgm:chPref val="0"/>
          <dgm:bulletEnabled val="1"/>
        </dgm:presLayoutVars>
      </dgm:prSet>
      <dgm:spPr/>
      <dgm:t>
        <a:bodyPr/>
        <a:lstStyle/>
        <a:p>
          <a:endParaRPr lang="nl-NL"/>
        </a:p>
      </dgm:t>
    </dgm:pt>
    <dgm:pt modelId="{DC8EA661-7DF1-463A-BCE9-ECC71BC373ED}" type="pres">
      <dgm:prSet presAssocID="{E9577BCB-9568-4C09-95D6-4D85274692B5}" presName="desTx" presStyleLbl="alignAccFollowNode1" presStyleIdx="0" presStyleCnt="3">
        <dgm:presLayoutVars>
          <dgm:bulletEnabled val="1"/>
        </dgm:presLayoutVars>
      </dgm:prSet>
      <dgm:spPr/>
      <dgm:t>
        <a:bodyPr/>
        <a:lstStyle/>
        <a:p>
          <a:endParaRPr lang="nl-NL"/>
        </a:p>
      </dgm:t>
    </dgm:pt>
    <dgm:pt modelId="{D2A3CD94-BECA-452B-8BF6-620541AF4AB3}" type="pres">
      <dgm:prSet presAssocID="{98F3FFE3-3299-4555-B821-5BA49D9E9E97}" presName="space" presStyleCnt="0"/>
      <dgm:spPr/>
    </dgm:pt>
    <dgm:pt modelId="{C6432050-97FF-4582-A223-975C7F9418D7}" type="pres">
      <dgm:prSet presAssocID="{E51C5231-C09D-4212-A366-814961FAD511}" presName="composite" presStyleCnt="0"/>
      <dgm:spPr/>
    </dgm:pt>
    <dgm:pt modelId="{EF977ACA-4BA4-4B3B-B2D0-AD2B3B876619}" type="pres">
      <dgm:prSet presAssocID="{E51C5231-C09D-4212-A366-814961FAD511}" presName="parTx" presStyleLbl="alignNode1" presStyleIdx="1" presStyleCnt="3">
        <dgm:presLayoutVars>
          <dgm:chMax val="0"/>
          <dgm:chPref val="0"/>
          <dgm:bulletEnabled val="1"/>
        </dgm:presLayoutVars>
      </dgm:prSet>
      <dgm:spPr/>
      <dgm:t>
        <a:bodyPr/>
        <a:lstStyle/>
        <a:p>
          <a:endParaRPr lang="nl-NL"/>
        </a:p>
      </dgm:t>
    </dgm:pt>
    <dgm:pt modelId="{54579167-E5E8-435A-ACCA-33A0A1F7DF45}" type="pres">
      <dgm:prSet presAssocID="{E51C5231-C09D-4212-A366-814961FAD511}" presName="desTx" presStyleLbl="alignAccFollowNode1" presStyleIdx="1" presStyleCnt="3">
        <dgm:presLayoutVars>
          <dgm:bulletEnabled val="1"/>
        </dgm:presLayoutVars>
      </dgm:prSet>
      <dgm:spPr/>
      <dgm:t>
        <a:bodyPr/>
        <a:lstStyle/>
        <a:p>
          <a:endParaRPr lang="nl-NL"/>
        </a:p>
      </dgm:t>
    </dgm:pt>
    <dgm:pt modelId="{B87A2409-83F9-4DB7-9C56-D7AE746BD7B3}" type="pres">
      <dgm:prSet presAssocID="{FFB3063A-60A9-4764-A4F9-8BE1EBCE2132}" presName="space" presStyleCnt="0"/>
      <dgm:spPr/>
    </dgm:pt>
    <dgm:pt modelId="{A79FF26C-E276-496F-8C76-ACE5378487E9}" type="pres">
      <dgm:prSet presAssocID="{A4C6E959-CC70-4EAB-BDE3-8AAE0BFA0B8F}" presName="composite" presStyleCnt="0"/>
      <dgm:spPr/>
    </dgm:pt>
    <dgm:pt modelId="{BEB335BB-0254-471E-98B4-90F47588158D}" type="pres">
      <dgm:prSet presAssocID="{A4C6E959-CC70-4EAB-BDE3-8AAE0BFA0B8F}" presName="parTx" presStyleLbl="alignNode1" presStyleIdx="2" presStyleCnt="3" custLinFactNeighborX="1216" custLinFactNeighborY="2279">
        <dgm:presLayoutVars>
          <dgm:chMax val="0"/>
          <dgm:chPref val="0"/>
          <dgm:bulletEnabled val="1"/>
        </dgm:presLayoutVars>
      </dgm:prSet>
      <dgm:spPr/>
      <dgm:t>
        <a:bodyPr/>
        <a:lstStyle/>
        <a:p>
          <a:endParaRPr lang="nl-NL"/>
        </a:p>
      </dgm:t>
    </dgm:pt>
    <dgm:pt modelId="{5826E31B-2190-4466-BC08-D0BBC60096C1}" type="pres">
      <dgm:prSet presAssocID="{A4C6E959-CC70-4EAB-BDE3-8AAE0BFA0B8F}" presName="desTx" presStyleLbl="alignAccFollowNode1" presStyleIdx="2" presStyleCnt="3">
        <dgm:presLayoutVars>
          <dgm:bulletEnabled val="1"/>
        </dgm:presLayoutVars>
      </dgm:prSet>
      <dgm:spPr/>
      <dgm:t>
        <a:bodyPr/>
        <a:lstStyle/>
        <a:p>
          <a:endParaRPr lang="nl-NL"/>
        </a:p>
      </dgm:t>
    </dgm:pt>
  </dgm:ptLst>
  <dgm:cxnLst>
    <dgm:cxn modelId="{3A9B7070-58B8-4132-A3FF-538C34693847}" type="presOf" srcId="{C344310C-D162-4FD3-9F58-654E3980B2A0}" destId="{5826E31B-2190-4466-BC08-D0BBC60096C1}" srcOrd="0" destOrd="1" presId="urn:microsoft.com/office/officeart/2005/8/layout/hList1"/>
    <dgm:cxn modelId="{B8E7F0AC-593A-43DA-854C-194B67CF61B7}" type="presOf" srcId="{0F037B55-E40E-4E36-96FD-47A97D933BA8}" destId="{933047B1-DD81-457E-A58D-9296C40ADF56}" srcOrd="0" destOrd="0" presId="urn:microsoft.com/office/officeart/2005/8/layout/hList1"/>
    <dgm:cxn modelId="{B7CC7D00-1180-4B80-A06D-1E6299FAFC1D}" srcId="{0F037B55-E40E-4E36-96FD-47A97D933BA8}" destId="{E9577BCB-9568-4C09-95D6-4D85274692B5}" srcOrd="0" destOrd="0" parTransId="{74E36078-A65E-4F78-A7DE-906E079F993A}" sibTransId="{98F3FFE3-3299-4555-B821-5BA49D9E9E97}"/>
    <dgm:cxn modelId="{178A98A0-00F2-4108-8DE9-878967500A8B}" type="presOf" srcId="{E51C5231-C09D-4212-A366-814961FAD511}" destId="{EF977ACA-4BA4-4B3B-B2D0-AD2B3B876619}" srcOrd="0" destOrd="0" presId="urn:microsoft.com/office/officeart/2005/8/layout/hList1"/>
    <dgm:cxn modelId="{9FD85F32-8482-4E74-BC24-9D9833814EC2}" type="presOf" srcId="{26FC7364-FEA0-4966-B72D-BD989CCE6D50}" destId="{DC8EA661-7DF1-463A-BCE9-ECC71BC373ED}" srcOrd="0" destOrd="0" presId="urn:microsoft.com/office/officeart/2005/8/layout/hList1"/>
    <dgm:cxn modelId="{55E231BA-EADF-4AD8-89B9-DB8325A5C7C0}" srcId="{E51C5231-C09D-4212-A366-814961FAD511}" destId="{65962159-6EF5-4BB7-8799-A2EEB43EC24F}" srcOrd="0" destOrd="0" parTransId="{AF190DE0-97BA-4328-AEA9-5FE8F10CF46D}" sibTransId="{041C2635-81B2-4752-9AB3-D927D1E43B57}"/>
    <dgm:cxn modelId="{43753368-7FB9-48AF-B835-203090B29EB2}" type="presOf" srcId="{FBFF5706-DEC3-40E5-BAE8-9886AEC95307}" destId="{54579167-E5E8-435A-ACCA-33A0A1F7DF45}" srcOrd="0" destOrd="1" presId="urn:microsoft.com/office/officeart/2005/8/layout/hList1"/>
    <dgm:cxn modelId="{C8CB48B3-9381-426E-B548-754154667482}" type="presOf" srcId="{07848DB4-81A3-41CC-B083-093BFE0B34B4}" destId="{5826E31B-2190-4466-BC08-D0BBC60096C1}" srcOrd="0" destOrd="0" presId="urn:microsoft.com/office/officeart/2005/8/layout/hList1"/>
    <dgm:cxn modelId="{4E4E44D4-A382-48B5-890F-62F7A79806E5}" srcId="{E9577BCB-9568-4C09-95D6-4D85274692B5}" destId="{FECAA877-B1B9-4F0A-869B-A71F81CB568B}" srcOrd="1" destOrd="0" parTransId="{BA9C5C36-1AFB-42A7-BDAD-9DEA36B4D302}" sibTransId="{2E57A316-B94F-4E0D-AADE-F96E0EFA883F}"/>
    <dgm:cxn modelId="{7294C385-26EC-4BC5-91B3-97E726D31EBE}" srcId="{0F037B55-E40E-4E36-96FD-47A97D933BA8}" destId="{A4C6E959-CC70-4EAB-BDE3-8AAE0BFA0B8F}" srcOrd="2" destOrd="0" parTransId="{0B5CCD13-C3DB-49F4-9F0B-346C5999CDC3}" sibTransId="{291A604E-A31C-4C66-8409-87AB2700863A}"/>
    <dgm:cxn modelId="{9C30C769-F3A3-4662-98F2-A98CB55BA84D}" srcId="{A4C6E959-CC70-4EAB-BDE3-8AAE0BFA0B8F}" destId="{C344310C-D162-4FD3-9F58-654E3980B2A0}" srcOrd="1" destOrd="0" parTransId="{11419113-3EBE-4B21-A841-DB5F8AC0149B}" sibTransId="{8D5451DB-4585-4E1F-B846-42A5AB59AB8A}"/>
    <dgm:cxn modelId="{2C10D1D9-29EF-4716-A8A1-04F5D7A51786}" type="presOf" srcId="{A4C6E959-CC70-4EAB-BDE3-8AAE0BFA0B8F}" destId="{BEB335BB-0254-471E-98B4-90F47588158D}" srcOrd="0" destOrd="0" presId="urn:microsoft.com/office/officeart/2005/8/layout/hList1"/>
    <dgm:cxn modelId="{1C7C1C9C-077D-4195-BF60-AE64EE92D25A}" srcId="{E51C5231-C09D-4212-A366-814961FAD511}" destId="{FBFF5706-DEC3-40E5-BAE8-9886AEC95307}" srcOrd="1" destOrd="0" parTransId="{2A97A996-55D0-4C43-8AA4-D2C0F9AF64CA}" sibTransId="{A0C07494-91B3-4EB2-98E4-C7CBC637EB3A}"/>
    <dgm:cxn modelId="{E4D4EEEB-9811-4C5A-8ED6-B317A3A6F3B2}" type="presOf" srcId="{FECAA877-B1B9-4F0A-869B-A71F81CB568B}" destId="{DC8EA661-7DF1-463A-BCE9-ECC71BC373ED}" srcOrd="0" destOrd="1" presId="urn:microsoft.com/office/officeart/2005/8/layout/hList1"/>
    <dgm:cxn modelId="{99EEC45D-3B72-4DC5-A88E-3F780F18E8D0}" srcId="{E9577BCB-9568-4C09-95D6-4D85274692B5}" destId="{26FC7364-FEA0-4966-B72D-BD989CCE6D50}" srcOrd="0" destOrd="0" parTransId="{A20189CE-EC22-4772-9A9F-8F748D6888EB}" sibTransId="{EBA91DC6-59E7-427A-8A60-F438A060F436}"/>
    <dgm:cxn modelId="{B8180454-A232-42FD-A728-8945621BCB2E}" srcId="{0F037B55-E40E-4E36-96FD-47A97D933BA8}" destId="{E51C5231-C09D-4212-A366-814961FAD511}" srcOrd="1" destOrd="0" parTransId="{866EDCD2-4287-4879-AAC1-BD8B89B3414F}" sibTransId="{FFB3063A-60A9-4764-A4F9-8BE1EBCE2132}"/>
    <dgm:cxn modelId="{4D3839C7-69FB-47DE-B7BA-9331A79744B1}" type="presOf" srcId="{65962159-6EF5-4BB7-8799-A2EEB43EC24F}" destId="{54579167-E5E8-435A-ACCA-33A0A1F7DF45}" srcOrd="0" destOrd="0" presId="urn:microsoft.com/office/officeart/2005/8/layout/hList1"/>
    <dgm:cxn modelId="{A05FC3D4-EE44-4E19-8EB6-C39296B7CE45}" srcId="{A4C6E959-CC70-4EAB-BDE3-8AAE0BFA0B8F}" destId="{07848DB4-81A3-41CC-B083-093BFE0B34B4}" srcOrd="0" destOrd="0" parTransId="{503AF11C-C5AB-45A7-A7F1-A12E557A0996}" sibTransId="{926A6050-9B95-4440-9F16-F95A8E56E718}"/>
    <dgm:cxn modelId="{780EA0BE-461C-4CBA-989E-AD26A2F07734}" type="presOf" srcId="{E9577BCB-9568-4C09-95D6-4D85274692B5}" destId="{0595822F-E4B1-4CDB-BF8A-F383BA0CA4B4}" srcOrd="0" destOrd="0" presId="urn:microsoft.com/office/officeart/2005/8/layout/hList1"/>
    <dgm:cxn modelId="{1A65CED9-5915-4C9A-908C-943138CCFBBA}" type="presParOf" srcId="{933047B1-DD81-457E-A58D-9296C40ADF56}" destId="{5A16A598-6E1C-408A-AE93-7163B66A2311}" srcOrd="0" destOrd="0" presId="urn:microsoft.com/office/officeart/2005/8/layout/hList1"/>
    <dgm:cxn modelId="{DFF2C956-9F30-4A4C-9D56-A198800AC16B}" type="presParOf" srcId="{5A16A598-6E1C-408A-AE93-7163B66A2311}" destId="{0595822F-E4B1-4CDB-BF8A-F383BA0CA4B4}" srcOrd="0" destOrd="0" presId="urn:microsoft.com/office/officeart/2005/8/layout/hList1"/>
    <dgm:cxn modelId="{B5EB0416-ECB7-43EB-BBE0-1F21D4EBA7ED}" type="presParOf" srcId="{5A16A598-6E1C-408A-AE93-7163B66A2311}" destId="{DC8EA661-7DF1-463A-BCE9-ECC71BC373ED}" srcOrd="1" destOrd="0" presId="urn:microsoft.com/office/officeart/2005/8/layout/hList1"/>
    <dgm:cxn modelId="{AA12BF8D-EF65-4EF5-B802-5193931E4E15}" type="presParOf" srcId="{933047B1-DD81-457E-A58D-9296C40ADF56}" destId="{D2A3CD94-BECA-452B-8BF6-620541AF4AB3}" srcOrd="1" destOrd="0" presId="urn:microsoft.com/office/officeart/2005/8/layout/hList1"/>
    <dgm:cxn modelId="{0B68A130-05B9-46C4-A68A-6CD480B77CE5}" type="presParOf" srcId="{933047B1-DD81-457E-A58D-9296C40ADF56}" destId="{C6432050-97FF-4582-A223-975C7F9418D7}" srcOrd="2" destOrd="0" presId="urn:microsoft.com/office/officeart/2005/8/layout/hList1"/>
    <dgm:cxn modelId="{CA9647C8-2176-43FE-A4C9-C2579C54AD41}" type="presParOf" srcId="{C6432050-97FF-4582-A223-975C7F9418D7}" destId="{EF977ACA-4BA4-4B3B-B2D0-AD2B3B876619}" srcOrd="0" destOrd="0" presId="urn:microsoft.com/office/officeart/2005/8/layout/hList1"/>
    <dgm:cxn modelId="{82D30DF7-0141-490F-A960-213D3247F3F4}" type="presParOf" srcId="{C6432050-97FF-4582-A223-975C7F9418D7}" destId="{54579167-E5E8-435A-ACCA-33A0A1F7DF45}" srcOrd="1" destOrd="0" presId="urn:microsoft.com/office/officeart/2005/8/layout/hList1"/>
    <dgm:cxn modelId="{DB68A7DE-E34F-4B99-A95C-765DE82BC2DC}" type="presParOf" srcId="{933047B1-DD81-457E-A58D-9296C40ADF56}" destId="{B87A2409-83F9-4DB7-9C56-D7AE746BD7B3}" srcOrd="3" destOrd="0" presId="urn:microsoft.com/office/officeart/2005/8/layout/hList1"/>
    <dgm:cxn modelId="{80064D22-5ACB-40B1-8473-5F2BC0E6153C}" type="presParOf" srcId="{933047B1-DD81-457E-A58D-9296C40ADF56}" destId="{A79FF26C-E276-496F-8C76-ACE5378487E9}" srcOrd="4" destOrd="0" presId="urn:microsoft.com/office/officeart/2005/8/layout/hList1"/>
    <dgm:cxn modelId="{F5DFD33A-2835-4EBF-ACF0-D57A79C12CB6}" type="presParOf" srcId="{A79FF26C-E276-496F-8C76-ACE5378487E9}" destId="{BEB335BB-0254-471E-98B4-90F47588158D}" srcOrd="0" destOrd="0" presId="urn:microsoft.com/office/officeart/2005/8/layout/hList1"/>
    <dgm:cxn modelId="{0257C8BA-BC5E-4B1D-B9C9-36C5D31F3487}" type="presParOf" srcId="{A79FF26C-E276-496F-8C76-ACE5378487E9}" destId="{5826E31B-2190-4466-BC08-D0BBC60096C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037B55-E40E-4E36-96FD-47A97D933BA8}" type="doc">
      <dgm:prSet loTypeId="urn:microsoft.com/office/officeart/2005/8/layout/hList1" loCatId="list" qsTypeId="urn:microsoft.com/office/officeart/2005/8/quickstyle/simple1" qsCatId="simple" csTypeId="urn:microsoft.com/office/officeart/2005/8/colors/accent5_2" csCatId="accent5" phldr="1"/>
      <dgm:spPr/>
      <dgm:t>
        <a:bodyPr/>
        <a:lstStyle/>
        <a:p>
          <a:endParaRPr lang="nl-NL"/>
        </a:p>
      </dgm:t>
    </dgm:pt>
    <dgm:pt modelId="{E9577BCB-9568-4C09-95D6-4D85274692B5}">
      <dgm:prSet phldrT="[Tekst]" custT="1"/>
      <dgm:spPr/>
      <dgm:t>
        <a:bodyPr/>
        <a:lstStyle/>
        <a:p>
          <a:r>
            <a:rPr lang="nl-NL" sz="2400" b="1" dirty="0"/>
            <a:t>Beats</a:t>
          </a:r>
          <a:endParaRPr lang="nl-NL" sz="1700" b="1" dirty="0"/>
        </a:p>
        <a:p>
          <a:r>
            <a:rPr lang="nl-NL" sz="1400" dirty="0"/>
            <a:t>Data </a:t>
          </a:r>
          <a:r>
            <a:rPr lang="nl-NL" sz="1400" dirty="0" err="1"/>
            <a:t>From</a:t>
          </a:r>
          <a:r>
            <a:rPr lang="nl-NL" sz="1400" dirty="0"/>
            <a:t> </a:t>
          </a:r>
          <a:r>
            <a:rPr lang="nl-NL" sz="1400" dirty="0" err="1"/>
            <a:t>Any</a:t>
          </a:r>
          <a:r>
            <a:rPr lang="nl-NL" sz="1400" dirty="0"/>
            <a:t> Source</a:t>
          </a:r>
        </a:p>
      </dgm:t>
    </dgm:pt>
    <dgm:pt modelId="{74E36078-A65E-4F78-A7DE-906E079F993A}" type="parTrans" cxnId="{B7CC7D00-1180-4B80-A06D-1E6299FAFC1D}">
      <dgm:prSet/>
      <dgm:spPr/>
      <dgm:t>
        <a:bodyPr/>
        <a:lstStyle/>
        <a:p>
          <a:endParaRPr lang="nl-NL"/>
        </a:p>
      </dgm:t>
    </dgm:pt>
    <dgm:pt modelId="{98F3FFE3-3299-4555-B821-5BA49D9E9E97}" type="sibTrans" cxnId="{B7CC7D00-1180-4B80-A06D-1E6299FAFC1D}">
      <dgm:prSet/>
      <dgm:spPr/>
      <dgm:t>
        <a:bodyPr/>
        <a:lstStyle/>
        <a:p>
          <a:endParaRPr lang="nl-NL"/>
        </a:p>
      </dgm:t>
    </dgm:pt>
    <dgm:pt modelId="{26FC7364-FEA0-4966-B72D-BD989CCE6D50}">
      <dgm:prSet phldrT="[Tekst]"/>
      <dgm:spPr/>
      <dgm:t>
        <a:bodyPr/>
        <a:lstStyle/>
        <a:p>
          <a:pPr>
            <a:buNone/>
          </a:pPr>
          <a:r>
            <a:rPr lang="en-US" dirty="0"/>
            <a:t>Beats is for </a:t>
          </a:r>
          <a:r>
            <a:rPr lang="en-US" dirty="0" err="1"/>
            <a:t>leightweight</a:t>
          </a:r>
          <a:r>
            <a:rPr lang="en-US" dirty="0"/>
            <a:t> data collection with less data processing capabilities than Logstash</a:t>
          </a:r>
          <a:endParaRPr lang="nl-NL" dirty="0"/>
        </a:p>
      </dgm:t>
    </dgm:pt>
    <dgm:pt modelId="{A20189CE-EC22-4772-9A9F-8F748D6888EB}" type="parTrans" cxnId="{99EEC45D-3B72-4DC5-A88E-3F780F18E8D0}">
      <dgm:prSet/>
      <dgm:spPr/>
      <dgm:t>
        <a:bodyPr/>
        <a:lstStyle/>
        <a:p>
          <a:endParaRPr lang="nl-NL"/>
        </a:p>
      </dgm:t>
    </dgm:pt>
    <dgm:pt modelId="{EBA91DC6-59E7-427A-8A60-F438A060F436}" type="sibTrans" cxnId="{99EEC45D-3B72-4DC5-A88E-3F780F18E8D0}">
      <dgm:prSet/>
      <dgm:spPr/>
      <dgm:t>
        <a:bodyPr/>
        <a:lstStyle/>
        <a:p>
          <a:endParaRPr lang="nl-NL"/>
        </a:p>
      </dgm:t>
    </dgm:pt>
    <dgm:pt modelId="{E51C5231-C09D-4212-A366-814961FAD511}">
      <dgm:prSet phldrT="[Tekst]" custT="1"/>
      <dgm:spPr/>
      <dgm:t>
        <a:bodyPr/>
        <a:lstStyle/>
        <a:p>
          <a:r>
            <a:rPr lang="nl-NL" sz="2400" b="1" dirty="0" err="1"/>
            <a:t>Elasticsearch</a:t>
          </a:r>
          <a:endParaRPr lang="nl-NL" sz="1700" b="1" dirty="0"/>
        </a:p>
        <a:p>
          <a:r>
            <a:rPr lang="nl-NL" sz="1400" dirty="0" err="1"/>
            <a:t>Instantly</a:t>
          </a:r>
          <a:r>
            <a:rPr lang="nl-NL" sz="1400" dirty="0"/>
            <a:t> Search &amp; </a:t>
          </a:r>
          <a:r>
            <a:rPr lang="nl-NL" sz="1400" dirty="0" err="1"/>
            <a:t>Analyze</a:t>
          </a:r>
          <a:endParaRPr lang="nl-NL" sz="1400" dirty="0"/>
        </a:p>
      </dgm:t>
    </dgm:pt>
    <dgm:pt modelId="{866EDCD2-4287-4879-AAC1-BD8B89B3414F}" type="parTrans" cxnId="{B8180454-A232-42FD-A728-8945621BCB2E}">
      <dgm:prSet/>
      <dgm:spPr/>
      <dgm:t>
        <a:bodyPr/>
        <a:lstStyle/>
        <a:p>
          <a:endParaRPr lang="nl-NL"/>
        </a:p>
      </dgm:t>
    </dgm:pt>
    <dgm:pt modelId="{FFB3063A-60A9-4764-A4F9-8BE1EBCE2132}" type="sibTrans" cxnId="{B8180454-A232-42FD-A728-8945621BCB2E}">
      <dgm:prSet/>
      <dgm:spPr/>
      <dgm:t>
        <a:bodyPr/>
        <a:lstStyle/>
        <a:p>
          <a:endParaRPr lang="nl-NL"/>
        </a:p>
      </dgm:t>
    </dgm:pt>
    <dgm:pt modelId="{65962159-6EF5-4BB7-8799-A2EEB43EC24F}">
      <dgm:prSet phldrT="[Tekst]"/>
      <dgm:spPr/>
      <dgm:t>
        <a:bodyPr/>
        <a:lstStyle/>
        <a:p>
          <a:pPr>
            <a:buNone/>
          </a:pPr>
          <a:r>
            <a:rPr lang="en-US" dirty="0"/>
            <a:t>Elasticsearch is a NoSQL database that is based on the Lucene search engine</a:t>
          </a:r>
          <a:endParaRPr lang="nl-NL" dirty="0"/>
        </a:p>
      </dgm:t>
    </dgm:pt>
    <dgm:pt modelId="{AF190DE0-97BA-4328-AEA9-5FE8F10CF46D}" type="parTrans" cxnId="{55E231BA-EADF-4AD8-89B9-DB8325A5C7C0}">
      <dgm:prSet/>
      <dgm:spPr/>
      <dgm:t>
        <a:bodyPr/>
        <a:lstStyle/>
        <a:p>
          <a:endParaRPr lang="nl-NL"/>
        </a:p>
      </dgm:t>
    </dgm:pt>
    <dgm:pt modelId="{041C2635-81B2-4752-9AB3-D927D1E43B57}" type="sibTrans" cxnId="{55E231BA-EADF-4AD8-89B9-DB8325A5C7C0}">
      <dgm:prSet/>
      <dgm:spPr/>
      <dgm:t>
        <a:bodyPr/>
        <a:lstStyle/>
        <a:p>
          <a:endParaRPr lang="nl-NL"/>
        </a:p>
      </dgm:t>
    </dgm:pt>
    <dgm:pt modelId="{FBFF5706-DEC3-40E5-BAE8-9886AEC95307}">
      <dgm:prSet phldrT="[Tekst]"/>
      <dgm:spPr/>
      <dgm:t>
        <a:bodyPr/>
        <a:lstStyle/>
        <a:p>
          <a:pPr>
            <a:buFont typeface="Wingdings" panose="05000000000000000000" pitchFamily="2" charset="2"/>
            <a:buChar char="Ø"/>
          </a:pPr>
          <a:r>
            <a:rPr lang="en-US" dirty="0"/>
            <a:t>indexes and stores the information</a:t>
          </a:r>
          <a:endParaRPr lang="nl-NL" dirty="0"/>
        </a:p>
      </dgm:t>
    </dgm:pt>
    <dgm:pt modelId="{2A97A996-55D0-4C43-8AA4-D2C0F9AF64CA}" type="parTrans" cxnId="{1C7C1C9C-077D-4195-BF60-AE64EE92D25A}">
      <dgm:prSet/>
      <dgm:spPr/>
      <dgm:t>
        <a:bodyPr/>
        <a:lstStyle/>
        <a:p>
          <a:endParaRPr lang="nl-NL"/>
        </a:p>
      </dgm:t>
    </dgm:pt>
    <dgm:pt modelId="{A0C07494-91B3-4EB2-98E4-C7CBC637EB3A}" type="sibTrans" cxnId="{1C7C1C9C-077D-4195-BF60-AE64EE92D25A}">
      <dgm:prSet/>
      <dgm:spPr/>
      <dgm:t>
        <a:bodyPr/>
        <a:lstStyle/>
        <a:p>
          <a:endParaRPr lang="nl-NL"/>
        </a:p>
      </dgm:t>
    </dgm:pt>
    <dgm:pt modelId="{A4C6E959-CC70-4EAB-BDE3-8AAE0BFA0B8F}">
      <dgm:prSet phldrT="[Tekst]" custT="1"/>
      <dgm:spPr/>
      <dgm:t>
        <a:bodyPr/>
        <a:lstStyle/>
        <a:p>
          <a:r>
            <a:rPr lang="nl-NL" sz="2400" b="1" dirty="0" err="1"/>
            <a:t>Kibana</a:t>
          </a:r>
          <a:endParaRPr lang="nl-NL" sz="1700" b="1" dirty="0"/>
        </a:p>
        <a:p>
          <a:r>
            <a:rPr lang="nl-NL" sz="1400" dirty="0" err="1"/>
            <a:t>Actionable</a:t>
          </a:r>
          <a:r>
            <a:rPr lang="nl-NL" sz="1400" dirty="0"/>
            <a:t> </a:t>
          </a:r>
          <a:r>
            <a:rPr lang="nl-NL" sz="1400" dirty="0" err="1"/>
            <a:t>Insight</a:t>
          </a:r>
          <a:endParaRPr lang="nl-NL" sz="1400" dirty="0"/>
        </a:p>
      </dgm:t>
    </dgm:pt>
    <dgm:pt modelId="{0B5CCD13-C3DB-49F4-9F0B-346C5999CDC3}" type="parTrans" cxnId="{7294C385-26EC-4BC5-91B3-97E726D31EBE}">
      <dgm:prSet/>
      <dgm:spPr/>
      <dgm:t>
        <a:bodyPr/>
        <a:lstStyle/>
        <a:p>
          <a:endParaRPr lang="nl-NL"/>
        </a:p>
      </dgm:t>
    </dgm:pt>
    <dgm:pt modelId="{291A604E-A31C-4C66-8409-87AB2700863A}" type="sibTrans" cxnId="{7294C385-26EC-4BC5-91B3-97E726D31EBE}">
      <dgm:prSet/>
      <dgm:spPr/>
      <dgm:t>
        <a:bodyPr/>
        <a:lstStyle/>
        <a:p>
          <a:endParaRPr lang="nl-NL"/>
        </a:p>
      </dgm:t>
    </dgm:pt>
    <dgm:pt modelId="{07848DB4-81A3-41CC-B083-093BFE0B34B4}">
      <dgm:prSet phldrT="[Tekst]"/>
      <dgm:spPr/>
      <dgm:t>
        <a:bodyPr/>
        <a:lstStyle/>
        <a:p>
          <a:pPr>
            <a:buNone/>
          </a:pPr>
          <a:r>
            <a:rPr lang="en-US" dirty="0"/>
            <a:t>Kibana is a visualization layer that works on top of Elasticsearch</a:t>
          </a:r>
          <a:endParaRPr lang="nl-NL" dirty="0"/>
        </a:p>
      </dgm:t>
    </dgm:pt>
    <dgm:pt modelId="{503AF11C-C5AB-45A7-A7F1-A12E557A0996}" type="parTrans" cxnId="{A05FC3D4-EE44-4E19-8EB6-C39296B7CE45}">
      <dgm:prSet/>
      <dgm:spPr/>
      <dgm:t>
        <a:bodyPr/>
        <a:lstStyle/>
        <a:p>
          <a:endParaRPr lang="nl-NL"/>
        </a:p>
      </dgm:t>
    </dgm:pt>
    <dgm:pt modelId="{926A6050-9B95-4440-9F16-F95A8E56E718}" type="sibTrans" cxnId="{A05FC3D4-EE44-4E19-8EB6-C39296B7CE45}">
      <dgm:prSet/>
      <dgm:spPr/>
      <dgm:t>
        <a:bodyPr/>
        <a:lstStyle/>
        <a:p>
          <a:endParaRPr lang="nl-NL"/>
        </a:p>
      </dgm:t>
    </dgm:pt>
    <dgm:pt modelId="{C344310C-D162-4FD3-9F58-654E3980B2A0}">
      <dgm:prSet phldrT="[Tekst]"/>
      <dgm:spPr/>
      <dgm:t>
        <a:bodyPr/>
        <a:lstStyle/>
        <a:p>
          <a:pPr>
            <a:buFont typeface="Wingdings" panose="05000000000000000000" pitchFamily="2" charset="2"/>
            <a:buChar char="Ø"/>
          </a:pPr>
          <a:r>
            <a:rPr lang="en-US" dirty="0"/>
            <a:t>presents the data in visualizations that provide actionable insights</a:t>
          </a:r>
          <a:endParaRPr lang="nl-NL" dirty="0"/>
        </a:p>
      </dgm:t>
    </dgm:pt>
    <dgm:pt modelId="{11419113-3EBE-4B21-A841-DB5F8AC0149B}" type="parTrans" cxnId="{9C30C769-F3A3-4662-98F2-A98CB55BA84D}">
      <dgm:prSet/>
      <dgm:spPr/>
      <dgm:t>
        <a:bodyPr/>
        <a:lstStyle/>
        <a:p>
          <a:endParaRPr lang="nl-NL"/>
        </a:p>
      </dgm:t>
    </dgm:pt>
    <dgm:pt modelId="{8D5451DB-4585-4E1F-B846-42A5AB59AB8A}" type="sibTrans" cxnId="{9C30C769-F3A3-4662-98F2-A98CB55BA84D}">
      <dgm:prSet/>
      <dgm:spPr/>
      <dgm:t>
        <a:bodyPr/>
        <a:lstStyle/>
        <a:p>
          <a:endParaRPr lang="nl-NL"/>
        </a:p>
      </dgm:t>
    </dgm:pt>
    <dgm:pt modelId="{FECAA877-B1B9-4F0A-869B-A71F81CB568B}">
      <dgm:prSet/>
      <dgm:spPr/>
      <dgm:t>
        <a:bodyPr/>
        <a:lstStyle/>
        <a:p>
          <a:pPr>
            <a:buFont typeface="Wingdings" panose="05000000000000000000" pitchFamily="2" charset="2"/>
            <a:buChar char="Ø"/>
          </a:pPr>
          <a:r>
            <a:rPr lang="nl-NL" dirty="0" err="1"/>
            <a:t>collects</a:t>
          </a:r>
          <a:r>
            <a:rPr lang="nl-NL" dirty="0"/>
            <a:t> data</a:t>
          </a:r>
        </a:p>
      </dgm:t>
    </dgm:pt>
    <dgm:pt modelId="{BA9C5C36-1AFB-42A7-BDAD-9DEA36B4D302}" type="parTrans" cxnId="{4E4E44D4-A382-48B5-890F-62F7A79806E5}">
      <dgm:prSet/>
      <dgm:spPr/>
      <dgm:t>
        <a:bodyPr/>
        <a:lstStyle/>
        <a:p>
          <a:endParaRPr lang="nl-NL"/>
        </a:p>
      </dgm:t>
    </dgm:pt>
    <dgm:pt modelId="{2E57A316-B94F-4E0D-AADE-F96E0EFA883F}" type="sibTrans" cxnId="{4E4E44D4-A382-48B5-890F-62F7A79806E5}">
      <dgm:prSet/>
      <dgm:spPr/>
      <dgm:t>
        <a:bodyPr/>
        <a:lstStyle/>
        <a:p>
          <a:endParaRPr lang="nl-NL"/>
        </a:p>
      </dgm:t>
    </dgm:pt>
    <dgm:pt modelId="{933047B1-DD81-457E-A58D-9296C40ADF56}" type="pres">
      <dgm:prSet presAssocID="{0F037B55-E40E-4E36-96FD-47A97D933BA8}" presName="Name0" presStyleCnt="0">
        <dgm:presLayoutVars>
          <dgm:dir/>
          <dgm:animLvl val="lvl"/>
          <dgm:resizeHandles val="exact"/>
        </dgm:presLayoutVars>
      </dgm:prSet>
      <dgm:spPr/>
      <dgm:t>
        <a:bodyPr/>
        <a:lstStyle/>
        <a:p>
          <a:endParaRPr lang="nl-NL"/>
        </a:p>
      </dgm:t>
    </dgm:pt>
    <dgm:pt modelId="{5A16A598-6E1C-408A-AE93-7163B66A2311}" type="pres">
      <dgm:prSet presAssocID="{E9577BCB-9568-4C09-95D6-4D85274692B5}" presName="composite" presStyleCnt="0"/>
      <dgm:spPr/>
    </dgm:pt>
    <dgm:pt modelId="{0595822F-E4B1-4CDB-BF8A-F383BA0CA4B4}" type="pres">
      <dgm:prSet presAssocID="{E9577BCB-9568-4C09-95D6-4D85274692B5}" presName="parTx" presStyleLbl="alignNode1" presStyleIdx="0" presStyleCnt="3">
        <dgm:presLayoutVars>
          <dgm:chMax val="0"/>
          <dgm:chPref val="0"/>
          <dgm:bulletEnabled val="1"/>
        </dgm:presLayoutVars>
      </dgm:prSet>
      <dgm:spPr/>
      <dgm:t>
        <a:bodyPr/>
        <a:lstStyle/>
        <a:p>
          <a:endParaRPr lang="nl-NL"/>
        </a:p>
      </dgm:t>
    </dgm:pt>
    <dgm:pt modelId="{DC8EA661-7DF1-463A-BCE9-ECC71BC373ED}" type="pres">
      <dgm:prSet presAssocID="{E9577BCB-9568-4C09-95D6-4D85274692B5}" presName="desTx" presStyleLbl="alignAccFollowNode1" presStyleIdx="0" presStyleCnt="3">
        <dgm:presLayoutVars>
          <dgm:bulletEnabled val="1"/>
        </dgm:presLayoutVars>
      </dgm:prSet>
      <dgm:spPr/>
      <dgm:t>
        <a:bodyPr/>
        <a:lstStyle/>
        <a:p>
          <a:endParaRPr lang="nl-NL"/>
        </a:p>
      </dgm:t>
    </dgm:pt>
    <dgm:pt modelId="{D2A3CD94-BECA-452B-8BF6-620541AF4AB3}" type="pres">
      <dgm:prSet presAssocID="{98F3FFE3-3299-4555-B821-5BA49D9E9E97}" presName="space" presStyleCnt="0"/>
      <dgm:spPr/>
    </dgm:pt>
    <dgm:pt modelId="{C6432050-97FF-4582-A223-975C7F9418D7}" type="pres">
      <dgm:prSet presAssocID="{E51C5231-C09D-4212-A366-814961FAD511}" presName="composite" presStyleCnt="0"/>
      <dgm:spPr/>
    </dgm:pt>
    <dgm:pt modelId="{EF977ACA-4BA4-4B3B-B2D0-AD2B3B876619}" type="pres">
      <dgm:prSet presAssocID="{E51C5231-C09D-4212-A366-814961FAD511}" presName="parTx" presStyleLbl="alignNode1" presStyleIdx="1" presStyleCnt="3">
        <dgm:presLayoutVars>
          <dgm:chMax val="0"/>
          <dgm:chPref val="0"/>
          <dgm:bulletEnabled val="1"/>
        </dgm:presLayoutVars>
      </dgm:prSet>
      <dgm:spPr/>
      <dgm:t>
        <a:bodyPr/>
        <a:lstStyle/>
        <a:p>
          <a:endParaRPr lang="nl-NL"/>
        </a:p>
      </dgm:t>
    </dgm:pt>
    <dgm:pt modelId="{54579167-E5E8-435A-ACCA-33A0A1F7DF45}" type="pres">
      <dgm:prSet presAssocID="{E51C5231-C09D-4212-A366-814961FAD511}" presName="desTx" presStyleLbl="alignAccFollowNode1" presStyleIdx="1" presStyleCnt="3">
        <dgm:presLayoutVars>
          <dgm:bulletEnabled val="1"/>
        </dgm:presLayoutVars>
      </dgm:prSet>
      <dgm:spPr/>
      <dgm:t>
        <a:bodyPr/>
        <a:lstStyle/>
        <a:p>
          <a:endParaRPr lang="nl-NL"/>
        </a:p>
      </dgm:t>
    </dgm:pt>
    <dgm:pt modelId="{B87A2409-83F9-4DB7-9C56-D7AE746BD7B3}" type="pres">
      <dgm:prSet presAssocID="{FFB3063A-60A9-4764-A4F9-8BE1EBCE2132}" presName="space" presStyleCnt="0"/>
      <dgm:spPr/>
    </dgm:pt>
    <dgm:pt modelId="{A79FF26C-E276-496F-8C76-ACE5378487E9}" type="pres">
      <dgm:prSet presAssocID="{A4C6E959-CC70-4EAB-BDE3-8AAE0BFA0B8F}" presName="composite" presStyleCnt="0"/>
      <dgm:spPr/>
    </dgm:pt>
    <dgm:pt modelId="{BEB335BB-0254-471E-98B4-90F47588158D}" type="pres">
      <dgm:prSet presAssocID="{A4C6E959-CC70-4EAB-BDE3-8AAE0BFA0B8F}" presName="parTx" presStyleLbl="alignNode1" presStyleIdx="2" presStyleCnt="3" custLinFactNeighborX="1216" custLinFactNeighborY="2279">
        <dgm:presLayoutVars>
          <dgm:chMax val="0"/>
          <dgm:chPref val="0"/>
          <dgm:bulletEnabled val="1"/>
        </dgm:presLayoutVars>
      </dgm:prSet>
      <dgm:spPr/>
      <dgm:t>
        <a:bodyPr/>
        <a:lstStyle/>
        <a:p>
          <a:endParaRPr lang="nl-NL"/>
        </a:p>
      </dgm:t>
    </dgm:pt>
    <dgm:pt modelId="{5826E31B-2190-4466-BC08-D0BBC60096C1}" type="pres">
      <dgm:prSet presAssocID="{A4C6E959-CC70-4EAB-BDE3-8AAE0BFA0B8F}" presName="desTx" presStyleLbl="alignAccFollowNode1" presStyleIdx="2" presStyleCnt="3">
        <dgm:presLayoutVars>
          <dgm:bulletEnabled val="1"/>
        </dgm:presLayoutVars>
      </dgm:prSet>
      <dgm:spPr/>
      <dgm:t>
        <a:bodyPr/>
        <a:lstStyle/>
        <a:p>
          <a:endParaRPr lang="nl-NL"/>
        </a:p>
      </dgm:t>
    </dgm:pt>
  </dgm:ptLst>
  <dgm:cxnLst>
    <dgm:cxn modelId="{3A9B7070-58B8-4132-A3FF-538C34693847}" type="presOf" srcId="{C344310C-D162-4FD3-9F58-654E3980B2A0}" destId="{5826E31B-2190-4466-BC08-D0BBC60096C1}" srcOrd="0" destOrd="1" presId="urn:microsoft.com/office/officeart/2005/8/layout/hList1"/>
    <dgm:cxn modelId="{B8E7F0AC-593A-43DA-854C-194B67CF61B7}" type="presOf" srcId="{0F037B55-E40E-4E36-96FD-47A97D933BA8}" destId="{933047B1-DD81-457E-A58D-9296C40ADF56}" srcOrd="0" destOrd="0" presId="urn:microsoft.com/office/officeart/2005/8/layout/hList1"/>
    <dgm:cxn modelId="{B7CC7D00-1180-4B80-A06D-1E6299FAFC1D}" srcId="{0F037B55-E40E-4E36-96FD-47A97D933BA8}" destId="{E9577BCB-9568-4C09-95D6-4D85274692B5}" srcOrd="0" destOrd="0" parTransId="{74E36078-A65E-4F78-A7DE-906E079F993A}" sibTransId="{98F3FFE3-3299-4555-B821-5BA49D9E9E97}"/>
    <dgm:cxn modelId="{178A98A0-00F2-4108-8DE9-878967500A8B}" type="presOf" srcId="{E51C5231-C09D-4212-A366-814961FAD511}" destId="{EF977ACA-4BA4-4B3B-B2D0-AD2B3B876619}" srcOrd="0" destOrd="0" presId="urn:microsoft.com/office/officeart/2005/8/layout/hList1"/>
    <dgm:cxn modelId="{9FD85F32-8482-4E74-BC24-9D9833814EC2}" type="presOf" srcId="{26FC7364-FEA0-4966-B72D-BD989CCE6D50}" destId="{DC8EA661-7DF1-463A-BCE9-ECC71BC373ED}" srcOrd="0" destOrd="0" presId="urn:microsoft.com/office/officeart/2005/8/layout/hList1"/>
    <dgm:cxn modelId="{55E231BA-EADF-4AD8-89B9-DB8325A5C7C0}" srcId="{E51C5231-C09D-4212-A366-814961FAD511}" destId="{65962159-6EF5-4BB7-8799-A2EEB43EC24F}" srcOrd="0" destOrd="0" parTransId="{AF190DE0-97BA-4328-AEA9-5FE8F10CF46D}" sibTransId="{041C2635-81B2-4752-9AB3-D927D1E43B57}"/>
    <dgm:cxn modelId="{43753368-7FB9-48AF-B835-203090B29EB2}" type="presOf" srcId="{FBFF5706-DEC3-40E5-BAE8-9886AEC95307}" destId="{54579167-E5E8-435A-ACCA-33A0A1F7DF45}" srcOrd="0" destOrd="1" presId="urn:microsoft.com/office/officeart/2005/8/layout/hList1"/>
    <dgm:cxn modelId="{C8CB48B3-9381-426E-B548-754154667482}" type="presOf" srcId="{07848DB4-81A3-41CC-B083-093BFE0B34B4}" destId="{5826E31B-2190-4466-BC08-D0BBC60096C1}" srcOrd="0" destOrd="0" presId="urn:microsoft.com/office/officeart/2005/8/layout/hList1"/>
    <dgm:cxn modelId="{4E4E44D4-A382-48B5-890F-62F7A79806E5}" srcId="{E9577BCB-9568-4C09-95D6-4D85274692B5}" destId="{FECAA877-B1B9-4F0A-869B-A71F81CB568B}" srcOrd="1" destOrd="0" parTransId="{BA9C5C36-1AFB-42A7-BDAD-9DEA36B4D302}" sibTransId="{2E57A316-B94F-4E0D-AADE-F96E0EFA883F}"/>
    <dgm:cxn modelId="{7294C385-26EC-4BC5-91B3-97E726D31EBE}" srcId="{0F037B55-E40E-4E36-96FD-47A97D933BA8}" destId="{A4C6E959-CC70-4EAB-BDE3-8AAE0BFA0B8F}" srcOrd="2" destOrd="0" parTransId="{0B5CCD13-C3DB-49F4-9F0B-346C5999CDC3}" sibTransId="{291A604E-A31C-4C66-8409-87AB2700863A}"/>
    <dgm:cxn modelId="{9C30C769-F3A3-4662-98F2-A98CB55BA84D}" srcId="{A4C6E959-CC70-4EAB-BDE3-8AAE0BFA0B8F}" destId="{C344310C-D162-4FD3-9F58-654E3980B2A0}" srcOrd="1" destOrd="0" parTransId="{11419113-3EBE-4B21-A841-DB5F8AC0149B}" sibTransId="{8D5451DB-4585-4E1F-B846-42A5AB59AB8A}"/>
    <dgm:cxn modelId="{2C10D1D9-29EF-4716-A8A1-04F5D7A51786}" type="presOf" srcId="{A4C6E959-CC70-4EAB-BDE3-8AAE0BFA0B8F}" destId="{BEB335BB-0254-471E-98B4-90F47588158D}" srcOrd="0" destOrd="0" presId="urn:microsoft.com/office/officeart/2005/8/layout/hList1"/>
    <dgm:cxn modelId="{1C7C1C9C-077D-4195-BF60-AE64EE92D25A}" srcId="{E51C5231-C09D-4212-A366-814961FAD511}" destId="{FBFF5706-DEC3-40E5-BAE8-9886AEC95307}" srcOrd="1" destOrd="0" parTransId="{2A97A996-55D0-4C43-8AA4-D2C0F9AF64CA}" sibTransId="{A0C07494-91B3-4EB2-98E4-C7CBC637EB3A}"/>
    <dgm:cxn modelId="{E4D4EEEB-9811-4C5A-8ED6-B317A3A6F3B2}" type="presOf" srcId="{FECAA877-B1B9-4F0A-869B-A71F81CB568B}" destId="{DC8EA661-7DF1-463A-BCE9-ECC71BC373ED}" srcOrd="0" destOrd="1" presId="urn:microsoft.com/office/officeart/2005/8/layout/hList1"/>
    <dgm:cxn modelId="{99EEC45D-3B72-4DC5-A88E-3F780F18E8D0}" srcId="{E9577BCB-9568-4C09-95D6-4D85274692B5}" destId="{26FC7364-FEA0-4966-B72D-BD989CCE6D50}" srcOrd="0" destOrd="0" parTransId="{A20189CE-EC22-4772-9A9F-8F748D6888EB}" sibTransId="{EBA91DC6-59E7-427A-8A60-F438A060F436}"/>
    <dgm:cxn modelId="{B8180454-A232-42FD-A728-8945621BCB2E}" srcId="{0F037B55-E40E-4E36-96FD-47A97D933BA8}" destId="{E51C5231-C09D-4212-A366-814961FAD511}" srcOrd="1" destOrd="0" parTransId="{866EDCD2-4287-4879-AAC1-BD8B89B3414F}" sibTransId="{FFB3063A-60A9-4764-A4F9-8BE1EBCE2132}"/>
    <dgm:cxn modelId="{4D3839C7-69FB-47DE-B7BA-9331A79744B1}" type="presOf" srcId="{65962159-6EF5-4BB7-8799-A2EEB43EC24F}" destId="{54579167-E5E8-435A-ACCA-33A0A1F7DF45}" srcOrd="0" destOrd="0" presId="urn:microsoft.com/office/officeart/2005/8/layout/hList1"/>
    <dgm:cxn modelId="{A05FC3D4-EE44-4E19-8EB6-C39296B7CE45}" srcId="{A4C6E959-CC70-4EAB-BDE3-8AAE0BFA0B8F}" destId="{07848DB4-81A3-41CC-B083-093BFE0B34B4}" srcOrd="0" destOrd="0" parTransId="{503AF11C-C5AB-45A7-A7F1-A12E557A0996}" sibTransId="{926A6050-9B95-4440-9F16-F95A8E56E718}"/>
    <dgm:cxn modelId="{780EA0BE-461C-4CBA-989E-AD26A2F07734}" type="presOf" srcId="{E9577BCB-9568-4C09-95D6-4D85274692B5}" destId="{0595822F-E4B1-4CDB-BF8A-F383BA0CA4B4}" srcOrd="0" destOrd="0" presId="urn:microsoft.com/office/officeart/2005/8/layout/hList1"/>
    <dgm:cxn modelId="{1A65CED9-5915-4C9A-908C-943138CCFBBA}" type="presParOf" srcId="{933047B1-DD81-457E-A58D-9296C40ADF56}" destId="{5A16A598-6E1C-408A-AE93-7163B66A2311}" srcOrd="0" destOrd="0" presId="urn:microsoft.com/office/officeart/2005/8/layout/hList1"/>
    <dgm:cxn modelId="{DFF2C956-9F30-4A4C-9D56-A198800AC16B}" type="presParOf" srcId="{5A16A598-6E1C-408A-AE93-7163B66A2311}" destId="{0595822F-E4B1-4CDB-BF8A-F383BA0CA4B4}" srcOrd="0" destOrd="0" presId="urn:microsoft.com/office/officeart/2005/8/layout/hList1"/>
    <dgm:cxn modelId="{B5EB0416-ECB7-43EB-BBE0-1F21D4EBA7ED}" type="presParOf" srcId="{5A16A598-6E1C-408A-AE93-7163B66A2311}" destId="{DC8EA661-7DF1-463A-BCE9-ECC71BC373ED}" srcOrd="1" destOrd="0" presId="urn:microsoft.com/office/officeart/2005/8/layout/hList1"/>
    <dgm:cxn modelId="{AA12BF8D-EF65-4EF5-B802-5193931E4E15}" type="presParOf" srcId="{933047B1-DD81-457E-A58D-9296C40ADF56}" destId="{D2A3CD94-BECA-452B-8BF6-620541AF4AB3}" srcOrd="1" destOrd="0" presId="urn:microsoft.com/office/officeart/2005/8/layout/hList1"/>
    <dgm:cxn modelId="{0B68A130-05B9-46C4-A68A-6CD480B77CE5}" type="presParOf" srcId="{933047B1-DD81-457E-A58D-9296C40ADF56}" destId="{C6432050-97FF-4582-A223-975C7F9418D7}" srcOrd="2" destOrd="0" presId="urn:microsoft.com/office/officeart/2005/8/layout/hList1"/>
    <dgm:cxn modelId="{CA9647C8-2176-43FE-A4C9-C2579C54AD41}" type="presParOf" srcId="{C6432050-97FF-4582-A223-975C7F9418D7}" destId="{EF977ACA-4BA4-4B3B-B2D0-AD2B3B876619}" srcOrd="0" destOrd="0" presId="urn:microsoft.com/office/officeart/2005/8/layout/hList1"/>
    <dgm:cxn modelId="{82D30DF7-0141-490F-A960-213D3247F3F4}" type="presParOf" srcId="{C6432050-97FF-4582-A223-975C7F9418D7}" destId="{54579167-E5E8-435A-ACCA-33A0A1F7DF45}" srcOrd="1" destOrd="0" presId="urn:microsoft.com/office/officeart/2005/8/layout/hList1"/>
    <dgm:cxn modelId="{DB68A7DE-E34F-4B99-A95C-765DE82BC2DC}" type="presParOf" srcId="{933047B1-DD81-457E-A58D-9296C40ADF56}" destId="{B87A2409-83F9-4DB7-9C56-D7AE746BD7B3}" srcOrd="3" destOrd="0" presId="urn:microsoft.com/office/officeart/2005/8/layout/hList1"/>
    <dgm:cxn modelId="{80064D22-5ACB-40B1-8473-5F2BC0E6153C}" type="presParOf" srcId="{933047B1-DD81-457E-A58D-9296C40ADF56}" destId="{A79FF26C-E276-496F-8C76-ACE5378487E9}" srcOrd="4" destOrd="0" presId="urn:microsoft.com/office/officeart/2005/8/layout/hList1"/>
    <dgm:cxn modelId="{F5DFD33A-2835-4EBF-ACF0-D57A79C12CB6}" type="presParOf" srcId="{A79FF26C-E276-496F-8C76-ACE5378487E9}" destId="{BEB335BB-0254-471E-98B4-90F47588158D}" srcOrd="0" destOrd="0" presId="urn:microsoft.com/office/officeart/2005/8/layout/hList1"/>
    <dgm:cxn modelId="{0257C8BA-BC5E-4B1D-B9C9-36C5D31F3487}" type="presParOf" srcId="{A79FF26C-E276-496F-8C76-ACE5378487E9}" destId="{5826E31B-2190-4466-BC08-D0BBC60096C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5822F-E4B1-4CDB-BF8A-F383BA0CA4B4}">
      <dsp:nvSpPr>
        <dsp:cNvPr id="0" name=""/>
        <dsp:cNvSpPr/>
      </dsp:nvSpPr>
      <dsp:spPr>
        <a:xfrm>
          <a:off x="2571" y="150236"/>
          <a:ext cx="2507456" cy="86743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nl-NL" sz="2400" b="1" kern="1200" dirty="0"/>
            <a:t>Logstash</a:t>
          </a:r>
          <a:endParaRPr lang="nl-NL" sz="1700" b="1" kern="1200" dirty="0"/>
        </a:p>
        <a:p>
          <a:pPr lvl="0" algn="ctr" defTabSz="1066800">
            <a:lnSpc>
              <a:spcPct val="90000"/>
            </a:lnSpc>
            <a:spcBef>
              <a:spcPct val="0"/>
            </a:spcBef>
            <a:spcAft>
              <a:spcPct val="35000"/>
            </a:spcAft>
          </a:pPr>
          <a:r>
            <a:rPr lang="nl-NL" sz="1400" kern="1200" dirty="0"/>
            <a:t>Data </a:t>
          </a:r>
          <a:r>
            <a:rPr lang="nl-NL" sz="1400" kern="1200" dirty="0" err="1"/>
            <a:t>From</a:t>
          </a:r>
          <a:r>
            <a:rPr lang="nl-NL" sz="1400" kern="1200" dirty="0"/>
            <a:t> </a:t>
          </a:r>
          <a:r>
            <a:rPr lang="nl-NL" sz="1400" kern="1200" dirty="0" err="1"/>
            <a:t>Any</a:t>
          </a:r>
          <a:r>
            <a:rPr lang="nl-NL" sz="1400" kern="1200" dirty="0"/>
            <a:t> Source</a:t>
          </a:r>
        </a:p>
      </dsp:txBody>
      <dsp:txXfrm>
        <a:off x="2571" y="150236"/>
        <a:ext cx="2507456" cy="867436"/>
      </dsp:txXfrm>
    </dsp:sp>
    <dsp:sp modelId="{DC8EA661-7DF1-463A-BCE9-ECC71BC373ED}">
      <dsp:nvSpPr>
        <dsp:cNvPr id="0" name=""/>
        <dsp:cNvSpPr/>
      </dsp:nvSpPr>
      <dsp:spPr>
        <a:xfrm>
          <a:off x="2571" y="1017673"/>
          <a:ext cx="2507456" cy="2064240"/>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Logstash is a log pipeline tool that accepts inputs from various sources, executes different transformations, and exports the data to various targets</a:t>
          </a:r>
          <a:endParaRPr lang="nl-NL" sz="1600" kern="1200" dirty="0"/>
        </a:p>
        <a:p>
          <a:pPr marL="171450" lvl="1" indent="-171450" algn="l" defTabSz="711200">
            <a:lnSpc>
              <a:spcPct val="90000"/>
            </a:lnSpc>
            <a:spcBef>
              <a:spcPct val="0"/>
            </a:spcBef>
            <a:spcAft>
              <a:spcPct val="15000"/>
            </a:spcAft>
            <a:buFont typeface="Wingdings" panose="05000000000000000000" pitchFamily="2" charset="2"/>
            <a:buChar char="••"/>
          </a:pPr>
          <a:r>
            <a:rPr lang="nl-NL" sz="1600" kern="1200" dirty="0" err="1"/>
            <a:t>collects</a:t>
          </a:r>
          <a:r>
            <a:rPr lang="nl-NL" sz="1600" kern="1200" dirty="0"/>
            <a:t> and parses logs</a:t>
          </a:r>
        </a:p>
      </dsp:txBody>
      <dsp:txXfrm>
        <a:off x="2571" y="1017673"/>
        <a:ext cx="2507456" cy="2064240"/>
      </dsp:txXfrm>
    </dsp:sp>
    <dsp:sp modelId="{EF977ACA-4BA4-4B3B-B2D0-AD2B3B876619}">
      <dsp:nvSpPr>
        <dsp:cNvPr id="0" name=""/>
        <dsp:cNvSpPr/>
      </dsp:nvSpPr>
      <dsp:spPr>
        <a:xfrm>
          <a:off x="2861071" y="150236"/>
          <a:ext cx="2507456" cy="86743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nl-NL" sz="2400" b="1" kern="1200" dirty="0" err="1"/>
            <a:t>Elasticsearch</a:t>
          </a:r>
          <a:endParaRPr lang="nl-NL" sz="1700" b="1" kern="1200" dirty="0"/>
        </a:p>
        <a:p>
          <a:pPr lvl="0" algn="ctr" defTabSz="1066800">
            <a:lnSpc>
              <a:spcPct val="90000"/>
            </a:lnSpc>
            <a:spcBef>
              <a:spcPct val="0"/>
            </a:spcBef>
            <a:spcAft>
              <a:spcPct val="35000"/>
            </a:spcAft>
          </a:pPr>
          <a:r>
            <a:rPr lang="nl-NL" sz="1400" kern="1200" dirty="0" err="1"/>
            <a:t>Instantly</a:t>
          </a:r>
          <a:r>
            <a:rPr lang="nl-NL" sz="1400" kern="1200" dirty="0"/>
            <a:t> Search &amp; </a:t>
          </a:r>
          <a:r>
            <a:rPr lang="nl-NL" sz="1400" kern="1200" dirty="0" err="1"/>
            <a:t>Analyze</a:t>
          </a:r>
          <a:endParaRPr lang="nl-NL" sz="1400" kern="1200" dirty="0"/>
        </a:p>
      </dsp:txBody>
      <dsp:txXfrm>
        <a:off x="2861071" y="150236"/>
        <a:ext cx="2507456" cy="867436"/>
      </dsp:txXfrm>
    </dsp:sp>
    <dsp:sp modelId="{54579167-E5E8-435A-ACCA-33A0A1F7DF45}">
      <dsp:nvSpPr>
        <dsp:cNvPr id="0" name=""/>
        <dsp:cNvSpPr/>
      </dsp:nvSpPr>
      <dsp:spPr>
        <a:xfrm>
          <a:off x="2861071" y="1017673"/>
          <a:ext cx="2507456" cy="2064240"/>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Elasticsearch is a NoSQL database that is based on the Lucene search engine</a:t>
          </a:r>
          <a:endParaRPr lang="nl-NL" sz="1600" kern="1200" dirty="0"/>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t>indexes and stores the information</a:t>
          </a:r>
          <a:endParaRPr lang="nl-NL" sz="1600" kern="1200" dirty="0"/>
        </a:p>
      </dsp:txBody>
      <dsp:txXfrm>
        <a:off x="2861071" y="1017673"/>
        <a:ext cx="2507456" cy="2064240"/>
      </dsp:txXfrm>
    </dsp:sp>
    <dsp:sp modelId="{BEB335BB-0254-471E-98B4-90F47588158D}">
      <dsp:nvSpPr>
        <dsp:cNvPr id="0" name=""/>
        <dsp:cNvSpPr/>
      </dsp:nvSpPr>
      <dsp:spPr>
        <a:xfrm>
          <a:off x="5722143" y="170005"/>
          <a:ext cx="2507456" cy="867436"/>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nl-NL" sz="2400" b="1" kern="1200" dirty="0" err="1"/>
            <a:t>Kibana</a:t>
          </a:r>
          <a:endParaRPr lang="nl-NL" sz="1700" b="1" kern="1200" dirty="0"/>
        </a:p>
        <a:p>
          <a:pPr lvl="0" algn="ctr" defTabSz="1066800">
            <a:lnSpc>
              <a:spcPct val="90000"/>
            </a:lnSpc>
            <a:spcBef>
              <a:spcPct val="0"/>
            </a:spcBef>
            <a:spcAft>
              <a:spcPct val="35000"/>
            </a:spcAft>
          </a:pPr>
          <a:r>
            <a:rPr lang="nl-NL" sz="1400" kern="1200" dirty="0" err="1"/>
            <a:t>Actionable</a:t>
          </a:r>
          <a:r>
            <a:rPr lang="nl-NL" sz="1400" kern="1200" dirty="0"/>
            <a:t> </a:t>
          </a:r>
          <a:r>
            <a:rPr lang="nl-NL" sz="1400" kern="1200" dirty="0" err="1"/>
            <a:t>Insight</a:t>
          </a:r>
          <a:endParaRPr lang="nl-NL" sz="1400" kern="1200" dirty="0"/>
        </a:p>
      </dsp:txBody>
      <dsp:txXfrm>
        <a:off x="5722143" y="170005"/>
        <a:ext cx="2507456" cy="867436"/>
      </dsp:txXfrm>
    </dsp:sp>
    <dsp:sp modelId="{5826E31B-2190-4466-BC08-D0BBC60096C1}">
      <dsp:nvSpPr>
        <dsp:cNvPr id="0" name=""/>
        <dsp:cNvSpPr/>
      </dsp:nvSpPr>
      <dsp:spPr>
        <a:xfrm>
          <a:off x="5719571" y="1017673"/>
          <a:ext cx="2507456" cy="2064240"/>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Kibana is a visualization layer that works on top of Elasticsearch</a:t>
          </a:r>
          <a:endParaRPr lang="nl-NL" sz="1600" kern="1200" dirty="0"/>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t>presents the data in visualizations that provide actionable insights</a:t>
          </a:r>
          <a:endParaRPr lang="nl-NL" sz="1600" kern="1200" dirty="0"/>
        </a:p>
      </dsp:txBody>
      <dsp:txXfrm>
        <a:off x="5719571" y="1017673"/>
        <a:ext cx="2507456" cy="20642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5822F-E4B1-4CDB-BF8A-F383BA0CA4B4}">
      <dsp:nvSpPr>
        <dsp:cNvPr id="0" name=""/>
        <dsp:cNvSpPr/>
      </dsp:nvSpPr>
      <dsp:spPr>
        <a:xfrm>
          <a:off x="2571" y="15416"/>
          <a:ext cx="2507456" cy="866693"/>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nl-NL" sz="2400" b="1" kern="1200" dirty="0"/>
            <a:t>Beats</a:t>
          </a:r>
          <a:endParaRPr lang="nl-NL" sz="1700" b="1" kern="1200" dirty="0"/>
        </a:p>
        <a:p>
          <a:pPr lvl="0" algn="ctr" defTabSz="1066800">
            <a:lnSpc>
              <a:spcPct val="90000"/>
            </a:lnSpc>
            <a:spcBef>
              <a:spcPct val="0"/>
            </a:spcBef>
            <a:spcAft>
              <a:spcPct val="35000"/>
            </a:spcAft>
          </a:pPr>
          <a:r>
            <a:rPr lang="nl-NL" sz="1400" kern="1200" dirty="0"/>
            <a:t>Data </a:t>
          </a:r>
          <a:r>
            <a:rPr lang="nl-NL" sz="1400" kern="1200" dirty="0" err="1"/>
            <a:t>From</a:t>
          </a:r>
          <a:r>
            <a:rPr lang="nl-NL" sz="1400" kern="1200" dirty="0"/>
            <a:t> </a:t>
          </a:r>
          <a:r>
            <a:rPr lang="nl-NL" sz="1400" kern="1200" dirty="0" err="1"/>
            <a:t>Any</a:t>
          </a:r>
          <a:r>
            <a:rPr lang="nl-NL" sz="1400" kern="1200" dirty="0"/>
            <a:t> Source</a:t>
          </a:r>
        </a:p>
      </dsp:txBody>
      <dsp:txXfrm>
        <a:off x="2571" y="15416"/>
        <a:ext cx="2507456" cy="866693"/>
      </dsp:txXfrm>
    </dsp:sp>
    <dsp:sp modelId="{DC8EA661-7DF1-463A-BCE9-ECC71BC373ED}">
      <dsp:nvSpPr>
        <dsp:cNvPr id="0" name=""/>
        <dsp:cNvSpPr/>
      </dsp:nvSpPr>
      <dsp:spPr>
        <a:xfrm>
          <a:off x="2571" y="882110"/>
          <a:ext cx="2507456" cy="2334622"/>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Beats is for </a:t>
          </a:r>
          <a:r>
            <a:rPr lang="en-US" sz="1800" kern="1200" dirty="0" err="1"/>
            <a:t>leightweight</a:t>
          </a:r>
          <a:r>
            <a:rPr lang="en-US" sz="1800" kern="1200" dirty="0"/>
            <a:t> data collection with less data processing capabilities than Logstash</a:t>
          </a:r>
          <a:endParaRPr lang="nl-NL" sz="1800" kern="1200" dirty="0"/>
        </a:p>
        <a:p>
          <a:pPr marL="171450" lvl="1" indent="-171450" algn="l" defTabSz="800100">
            <a:lnSpc>
              <a:spcPct val="90000"/>
            </a:lnSpc>
            <a:spcBef>
              <a:spcPct val="0"/>
            </a:spcBef>
            <a:spcAft>
              <a:spcPct val="15000"/>
            </a:spcAft>
            <a:buFont typeface="Wingdings" panose="05000000000000000000" pitchFamily="2" charset="2"/>
            <a:buChar char="••"/>
          </a:pPr>
          <a:r>
            <a:rPr lang="nl-NL" sz="1800" kern="1200" dirty="0" err="1"/>
            <a:t>collects</a:t>
          </a:r>
          <a:r>
            <a:rPr lang="nl-NL" sz="1800" kern="1200" dirty="0"/>
            <a:t> data</a:t>
          </a:r>
        </a:p>
      </dsp:txBody>
      <dsp:txXfrm>
        <a:off x="2571" y="882110"/>
        <a:ext cx="2507456" cy="2334622"/>
      </dsp:txXfrm>
    </dsp:sp>
    <dsp:sp modelId="{EF977ACA-4BA4-4B3B-B2D0-AD2B3B876619}">
      <dsp:nvSpPr>
        <dsp:cNvPr id="0" name=""/>
        <dsp:cNvSpPr/>
      </dsp:nvSpPr>
      <dsp:spPr>
        <a:xfrm>
          <a:off x="2861071" y="15416"/>
          <a:ext cx="2507456" cy="866693"/>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nl-NL" sz="2400" b="1" kern="1200" dirty="0" err="1"/>
            <a:t>Elasticsearch</a:t>
          </a:r>
          <a:endParaRPr lang="nl-NL" sz="1700" b="1" kern="1200" dirty="0"/>
        </a:p>
        <a:p>
          <a:pPr lvl="0" algn="ctr" defTabSz="1066800">
            <a:lnSpc>
              <a:spcPct val="90000"/>
            </a:lnSpc>
            <a:spcBef>
              <a:spcPct val="0"/>
            </a:spcBef>
            <a:spcAft>
              <a:spcPct val="35000"/>
            </a:spcAft>
          </a:pPr>
          <a:r>
            <a:rPr lang="nl-NL" sz="1400" kern="1200" dirty="0" err="1"/>
            <a:t>Instantly</a:t>
          </a:r>
          <a:r>
            <a:rPr lang="nl-NL" sz="1400" kern="1200" dirty="0"/>
            <a:t> Search &amp; </a:t>
          </a:r>
          <a:r>
            <a:rPr lang="nl-NL" sz="1400" kern="1200" dirty="0" err="1"/>
            <a:t>Analyze</a:t>
          </a:r>
          <a:endParaRPr lang="nl-NL" sz="1400" kern="1200" dirty="0"/>
        </a:p>
      </dsp:txBody>
      <dsp:txXfrm>
        <a:off x="2861071" y="15416"/>
        <a:ext cx="2507456" cy="866693"/>
      </dsp:txXfrm>
    </dsp:sp>
    <dsp:sp modelId="{54579167-E5E8-435A-ACCA-33A0A1F7DF45}">
      <dsp:nvSpPr>
        <dsp:cNvPr id="0" name=""/>
        <dsp:cNvSpPr/>
      </dsp:nvSpPr>
      <dsp:spPr>
        <a:xfrm>
          <a:off x="2861071" y="882110"/>
          <a:ext cx="2507456" cy="2334622"/>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Elasticsearch is a NoSQL database that is based on the Lucene search engine</a:t>
          </a:r>
          <a:endParaRPr lang="nl-NL" sz="1800" kern="1200" dirty="0"/>
        </a:p>
        <a:p>
          <a:pPr marL="171450" lvl="1" indent="-171450" algn="l" defTabSz="800100">
            <a:lnSpc>
              <a:spcPct val="90000"/>
            </a:lnSpc>
            <a:spcBef>
              <a:spcPct val="0"/>
            </a:spcBef>
            <a:spcAft>
              <a:spcPct val="15000"/>
            </a:spcAft>
            <a:buFont typeface="Wingdings" panose="05000000000000000000" pitchFamily="2" charset="2"/>
            <a:buChar char="••"/>
          </a:pPr>
          <a:r>
            <a:rPr lang="en-US" sz="1800" kern="1200" dirty="0"/>
            <a:t>indexes and stores the information</a:t>
          </a:r>
          <a:endParaRPr lang="nl-NL" sz="1800" kern="1200" dirty="0"/>
        </a:p>
      </dsp:txBody>
      <dsp:txXfrm>
        <a:off x="2861071" y="882110"/>
        <a:ext cx="2507456" cy="2334622"/>
      </dsp:txXfrm>
    </dsp:sp>
    <dsp:sp modelId="{BEB335BB-0254-471E-98B4-90F47588158D}">
      <dsp:nvSpPr>
        <dsp:cNvPr id="0" name=""/>
        <dsp:cNvSpPr/>
      </dsp:nvSpPr>
      <dsp:spPr>
        <a:xfrm>
          <a:off x="5722143" y="35168"/>
          <a:ext cx="2507456" cy="866693"/>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nl-NL" sz="2400" b="1" kern="1200" dirty="0" err="1"/>
            <a:t>Kibana</a:t>
          </a:r>
          <a:endParaRPr lang="nl-NL" sz="1700" b="1" kern="1200" dirty="0"/>
        </a:p>
        <a:p>
          <a:pPr lvl="0" algn="ctr" defTabSz="1066800">
            <a:lnSpc>
              <a:spcPct val="90000"/>
            </a:lnSpc>
            <a:spcBef>
              <a:spcPct val="0"/>
            </a:spcBef>
            <a:spcAft>
              <a:spcPct val="35000"/>
            </a:spcAft>
          </a:pPr>
          <a:r>
            <a:rPr lang="nl-NL" sz="1400" kern="1200" dirty="0" err="1"/>
            <a:t>Actionable</a:t>
          </a:r>
          <a:r>
            <a:rPr lang="nl-NL" sz="1400" kern="1200" dirty="0"/>
            <a:t> </a:t>
          </a:r>
          <a:r>
            <a:rPr lang="nl-NL" sz="1400" kern="1200" dirty="0" err="1"/>
            <a:t>Insight</a:t>
          </a:r>
          <a:endParaRPr lang="nl-NL" sz="1400" kern="1200" dirty="0"/>
        </a:p>
      </dsp:txBody>
      <dsp:txXfrm>
        <a:off x="5722143" y="35168"/>
        <a:ext cx="2507456" cy="866693"/>
      </dsp:txXfrm>
    </dsp:sp>
    <dsp:sp modelId="{5826E31B-2190-4466-BC08-D0BBC60096C1}">
      <dsp:nvSpPr>
        <dsp:cNvPr id="0" name=""/>
        <dsp:cNvSpPr/>
      </dsp:nvSpPr>
      <dsp:spPr>
        <a:xfrm>
          <a:off x="5719571" y="882110"/>
          <a:ext cx="2507456" cy="2334622"/>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Kibana is a visualization layer that works on top of Elasticsearch</a:t>
          </a:r>
          <a:endParaRPr lang="nl-NL" sz="1800" kern="1200" dirty="0"/>
        </a:p>
        <a:p>
          <a:pPr marL="171450" lvl="1" indent="-171450" algn="l" defTabSz="800100">
            <a:lnSpc>
              <a:spcPct val="90000"/>
            </a:lnSpc>
            <a:spcBef>
              <a:spcPct val="0"/>
            </a:spcBef>
            <a:spcAft>
              <a:spcPct val="15000"/>
            </a:spcAft>
            <a:buFont typeface="Wingdings" panose="05000000000000000000" pitchFamily="2" charset="2"/>
            <a:buChar char="••"/>
          </a:pPr>
          <a:r>
            <a:rPr lang="en-US" sz="1800" kern="1200" dirty="0"/>
            <a:t>presents the data in visualizations that provide actionable insights</a:t>
          </a:r>
          <a:endParaRPr lang="nl-NL" sz="1800" kern="1200" dirty="0"/>
        </a:p>
      </dsp:txBody>
      <dsp:txXfrm>
        <a:off x="5719571" y="882110"/>
        <a:ext cx="2507456" cy="233462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nl-NL"/>
          </a:p>
        </p:txBody>
      </p:sp>
      <p:sp>
        <p:nvSpPr>
          <p:cNvPr id="3" name="Tijdelijke aanduiding voor datum 2"/>
          <p:cNvSpPr>
            <a:spLocks noGrp="1"/>
          </p:cNvSpPr>
          <p:nvPr>
            <p:ph type="dt" sz="quarter" idx="1"/>
          </p:nvPr>
        </p:nvSpPr>
        <p:spPr>
          <a:xfrm>
            <a:off x="3850443" y="0"/>
            <a:ext cx="2945659" cy="496411"/>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7CE224C0-411E-4EEB-BDAD-3AEC876A4CFC}" type="datetime1">
              <a:rPr lang="nl-NL" altLang="sk-SK"/>
              <a:pPr/>
              <a:t>20-8-2024</a:t>
            </a:fld>
            <a:endParaRPr lang="nl-NL" altLang="sk-SK"/>
          </a:p>
        </p:txBody>
      </p:sp>
      <p:sp>
        <p:nvSpPr>
          <p:cNvPr id="4" name="Tijdelijke aanduiding voor voettekst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nl-NL"/>
          </a:p>
        </p:txBody>
      </p:sp>
      <p:sp>
        <p:nvSpPr>
          <p:cNvPr id="5" name="Tijdelijke aanduiding voor dianummer 4"/>
          <p:cNvSpPr>
            <a:spLocks noGrp="1"/>
          </p:cNvSpPr>
          <p:nvPr>
            <p:ph type="sldNum" sz="quarter" idx="3"/>
          </p:nvPr>
        </p:nvSpPr>
        <p:spPr>
          <a:xfrm>
            <a:off x="3850443" y="9430091"/>
            <a:ext cx="2945659" cy="496411"/>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68161E0C-1A41-4FA2-A463-61F733334628}" type="slidenum">
              <a:rPr lang="nl-NL" altLang="sk-SK"/>
              <a:pPr/>
              <a:t>‹nr.›</a:t>
            </a:fld>
            <a:endParaRPr lang="nl-NL" altLang="sk-SK"/>
          </a:p>
        </p:txBody>
      </p:sp>
    </p:spTree>
    <p:extLst>
      <p:ext uri="{BB962C8B-B14F-4D97-AF65-F5344CB8AC3E}">
        <p14:creationId xmlns:p14="http://schemas.microsoft.com/office/powerpoint/2010/main" val="411952652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00" units="cm"/>
          <inkml:channel name="Y" type="integer" max="1800" units="cm"/>
          <inkml:channel name="T" type="integer" max="2.14748E9" units="dev"/>
        </inkml:traceFormat>
        <inkml:channelProperties>
          <inkml:channelProperty channel="X" name="resolution" value="108.84354" units="1/cm"/>
          <inkml:channelProperty channel="Y" name="resolution" value="109.09091" units="1/cm"/>
          <inkml:channelProperty channel="T" name="resolution" value="1" units="1/dev"/>
        </inkml:channelProperties>
      </inkml:inkSource>
      <inkml:timestamp xml:id="ts0" timeString="2023-06-07T08:56:02.523"/>
    </inkml:context>
    <inkml:brush xml:id="br0">
      <inkml:brushProperty name="width" value="0.46667" units="cm"/>
      <inkml:brushProperty name="height" value="0.93333" units="cm"/>
      <inkml:brushProperty name="color" value="#FFFF00"/>
      <inkml:brushProperty name="tip" value="rectangle"/>
      <inkml:brushProperty name="rasterOp" value="maskPen"/>
      <inkml:brushProperty name="fitToCurve" value="1"/>
    </inkml:brush>
  </inkml:definitions>
  <inkml:trace contextRef="#ctx0" brushRef="#br0">-1 223 0,'37'0'375,"-12"0"-375,12-13 16,1 13-16,12 0 16,-1 0-16,14 0 15,12 0-15,-51 0 0,26 0 16,-13 0-16,38 0 0,-50 0 15,13 0-15,-2 0 16,39 0-16,-50 0 16,13 0-16,11 0 15,26 0-15,-37 0 16,11-12-16,26-14 0,-25 26 16,-13 0-16,-12 0 15,50 0-15,-38 0 16,0-12-16,-11 12 15,36 0-15,-37 0 16,12 0-16,-12 0 0,24 0 16,-23 0-16,-1 0 15,12 0-15,-25 0 16,13 0-16,25 0 16,-12 0-16,11 0 0,26 0 15,-13-12-15,-12 12 16,25-25-16,-1 25 15,-24 0-15,25 0 16,-13 0-16,-37 0 16,50 0-16,-39 0 0,-11 0 15,25 0-15,12 0 16,-37 0-16,12 0 16,-11 0-16,10 0 15,15 0-15,-14 0 16,-25 0-16,13 0 0,0 0 15,12 0-15,-24 0 16,24 0-16,-12 0 16,0 0-16,0 0 15,25 0-15,-38 0 0,25 0 16,-24 0-16,12-13 16,37 13-16,-37 0 15,12 0-15,-12 0 16,13 0-16,-1 0 15,-12-37-15,12 37 0,1 0 16,-13 0-16,12 0 16,-12 0-16,12 0 15,-12 0-15,13 0 16,36 0-16,-24 0 16,-12 0-16,-14 0 0,51 0 15,-13 0-15,-12 0 16,24 0-16,-23 0 15,48 0-15,-24 0 16,0 0-16,24-25 16,-49 25-16,12 0 0,13-12 15,-25 12-15,-13 0 16,13 0-16,-13 0 16,-12 0-16,12 0 15,-12 0-15,25 0 0,-13 0 16,1 0-16,-14 0 15,-11 0 1,37 0-16,-38 0 16,1 0-16,12 0 15,-13 0-15,1 0 0,11 0 32,14 0-32,-25 0 15,11 0-15,14 0 16,-1 0-16,-25-25 0,39 25 15,-39 0-15,12 0 16,-11 0-16,25 0 16,11 0-16,-11 0 15,-14 0-15,14 0 16,37 0-16,-26 0 0,1 0 16,25 0-16,-26 0 15,14 0-15,12 0 16,-51 0-16,-24 12 15,13-12-15,25 0 16,-2 13-16,39 12 0,-25-25 16,-13 24-16,1-24 15,37 0-15,-26 0 16,-24 0-16,50 0 16,-37 0-16,11 0 15,-11 0-15,36 0 0,-49 0 16,38 0-16,-14 0 15,-11 25-15,-14-25 16,14 0-16,-13 0 16,37 0-16,-37 0 0,12 0 15,13 0-15,-1 0 16,1 0-16,12 0 16,-12 0-16,0 0 15,12 0-15,13 0 0,-50 0 16,24 0-16,-11 0 15,12 0-15,-13 0 16,-12 0-16,12 0 16,-12 0-16,38 0 15,-51 0-15,12 0 0,-11 0 16,12 0-16,-12 0 16,-1 0-16,38 0 15,-38 0-15,1 0 16,11 0-16,1 0 15,1 0-15,23 0 0,-49 13 16,38-13-16,-14 0 16,14 13-16,-26-13 15,1 0-15,36 0 16,-36 0-16,24 0 16,-25 0-16,1 0 0,12 0 15,-12 0-15,36 0 16,-49 12-16,13-12 15,12 0-15,-13 0 16,0 0-16,13 0 0,25 0 16,-25 0-16,-12 0 15,-1 0-15,1 0 16,11 0-16,39 0 16,-39 0-16,14 0 15,-13 0-15,12 0 0,13 0 16,-13 0-16,-24 0 15,0 0-15,11 0 16,14 0-16,11 0 16,-11 0-16,-26 0 15,1 0-15,-1 0 0,0 0 16,13 0-16,1 0 16,-14 0-16,0 0 15,0 0-15,14 0 16,-14 0-16,1 0 0,-1 0 15,-12 24-15,25-24 16,0 0 0,-13 0-1,1 0-15,-1 0 16,0 0-16,1 0 16,-1 0-16,1 0 15,24 0 1,-25 0-1,1 0 1,0 0 0,-1 0-16,-12 13 93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nl-NL"/>
          </a:p>
        </p:txBody>
      </p:sp>
      <p:sp>
        <p:nvSpPr>
          <p:cNvPr id="3" name="Tijdelijke aanduiding voor datum 2"/>
          <p:cNvSpPr>
            <a:spLocks noGrp="1"/>
          </p:cNvSpPr>
          <p:nvPr>
            <p:ph type="dt" idx="1"/>
          </p:nvPr>
        </p:nvSpPr>
        <p:spPr>
          <a:xfrm>
            <a:off x="3850443" y="0"/>
            <a:ext cx="2945659" cy="496411"/>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9A4D05BA-4837-4EBD-AF46-D8BC8F895E62}" type="datetime1">
              <a:rPr lang="nl-NL" altLang="sk-SK"/>
              <a:pPr/>
              <a:t>20-8-2024</a:t>
            </a:fld>
            <a:endParaRPr lang="nl-NL" altLang="sk-SK"/>
          </a:p>
        </p:txBody>
      </p:sp>
      <p:sp>
        <p:nvSpPr>
          <p:cNvPr id="4" name="Tijdelijke aanduiding voor dia-afbeelding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nl-NL" noProof="0"/>
          </a:p>
        </p:txBody>
      </p:sp>
      <p:sp>
        <p:nvSpPr>
          <p:cNvPr id="5" name="Tijdelijke aanduiding voor notities 4"/>
          <p:cNvSpPr>
            <a:spLocks noGrp="1"/>
          </p:cNvSpPr>
          <p:nvPr>
            <p:ph type="body" sz="quarter" idx="3"/>
          </p:nvPr>
        </p:nvSpPr>
        <p:spPr>
          <a:xfrm>
            <a:off x="679768" y="4715907"/>
            <a:ext cx="5438140" cy="4467701"/>
          </a:xfrm>
          <a:prstGeom prst="rect">
            <a:avLst/>
          </a:prstGeom>
        </p:spPr>
        <p:txBody>
          <a:bodyPr vert="horz" lIns="91440" tIns="45720" rIns="91440" bIns="45720" rtlCol="0">
            <a:normAutofit/>
          </a:body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6" name="Tijdelijke aanduiding voor voettekst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nl-NL"/>
          </a:p>
        </p:txBody>
      </p:sp>
      <p:sp>
        <p:nvSpPr>
          <p:cNvPr id="7" name="Tijdelijke aanduiding voor dianummer 6"/>
          <p:cNvSpPr>
            <a:spLocks noGrp="1"/>
          </p:cNvSpPr>
          <p:nvPr>
            <p:ph type="sldNum" sz="quarter" idx="5"/>
          </p:nvPr>
        </p:nvSpPr>
        <p:spPr>
          <a:xfrm>
            <a:off x="3850443" y="9430091"/>
            <a:ext cx="2945659" cy="496411"/>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2F6A340-D78A-45AC-AA6D-965B59E8BDC8}" type="slidenum">
              <a:rPr lang="nl-NL" altLang="sk-SK"/>
              <a:pPr/>
              <a:t>‹nr.›</a:t>
            </a:fld>
            <a:endParaRPr lang="nl-NL" altLang="sk-SK"/>
          </a:p>
        </p:txBody>
      </p:sp>
    </p:spTree>
    <p:extLst>
      <p:ext uri="{BB962C8B-B14F-4D97-AF65-F5344CB8AC3E}">
        <p14:creationId xmlns:p14="http://schemas.microsoft.com/office/powerpoint/2010/main" val="258121335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C2F6A340-D78A-45AC-AA6D-965B59E8BDC8}" type="slidenum">
              <a:rPr lang="nl-NL" altLang="sk-SK" smtClean="0"/>
              <a:pPr/>
              <a:t>14</a:t>
            </a:fld>
            <a:endParaRPr lang="nl-NL" altLang="sk-SK"/>
          </a:p>
        </p:txBody>
      </p:sp>
    </p:spTree>
    <p:extLst>
      <p:ext uri="{BB962C8B-B14F-4D97-AF65-F5344CB8AC3E}">
        <p14:creationId xmlns:p14="http://schemas.microsoft.com/office/powerpoint/2010/main" val="1911718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Vertical</a:t>
            </a:r>
            <a:r>
              <a:rPr lang="nl-NL" dirty="0"/>
              <a:t> </a:t>
            </a:r>
            <a:r>
              <a:rPr lang="nl-NL" dirty="0" err="1"/>
              <a:t>scaling</a:t>
            </a:r>
            <a:r>
              <a:rPr lang="nl-NL" dirty="0"/>
              <a:t> is more server resources , e.g. </a:t>
            </a:r>
            <a:r>
              <a:rPr lang="nl-NL" dirty="0" err="1"/>
              <a:t>cpu</a:t>
            </a:r>
            <a:r>
              <a:rPr lang="nl-NL" dirty="0"/>
              <a:t> </a:t>
            </a:r>
            <a:r>
              <a:rPr lang="nl-NL" dirty="0" err="1"/>
              <a:t>cores</a:t>
            </a:r>
            <a:r>
              <a:rPr lang="nl-NL" dirty="0"/>
              <a:t>, ram, </a:t>
            </a:r>
            <a:r>
              <a:rPr lang="nl-NL" dirty="0" err="1"/>
              <a:t>diskkspace</a:t>
            </a:r>
            <a:r>
              <a:rPr lang="nl-NL" dirty="0"/>
              <a:t> etc</a:t>
            </a:r>
            <a:r>
              <a:rPr lang="nl-NL"/>
              <a:t>. </a:t>
            </a:r>
            <a:endParaRPr lang="nl-NL" dirty="0"/>
          </a:p>
        </p:txBody>
      </p:sp>
      <p:sp>
        <p:nvSpPr>
          <p:cNvPr id="4" name="Tijdelijke aanduiding voor dianummer 3"/>
          <p:cNvSpPr>
            <a:spLocks noGrp="1"/>
          </p:cNvSpPr>
          <p:nvPr>
            <p:ph type="sldNum" sz="quarter" idx="5"/>
          </p:nvPr>
        </p:nvSpPr>
        <p:spPr/>
        <p:txBody>
          <a:bodyPr/>
          <a:lstStyle/>
          <a:p>
            <a:fld id="{C2F6A340-D78A-45AC-AA6D-965B59E8BDC8}" type="slidenum">
              <a:rPr lang="nl-NL" altLang="sk-SK" smtClean="0"/>
              <a:pPr/>
              <a:t>15</a:t>
            </a:fld>
            <a:endParaRPr lang="nl-NL" altLang="sk-SK"/>
          </a:p>
        </p:txBody>
      </p:sp>
    </p:spTree>
    <p:extLst>
      <p:ext uri="{BB962C8B-B14F-4D97-AF65-F5344CB8AC3E}">
        <p14:creationId xmlns:p14="http://schemas.microsoft.com/office/powerpoint/2010/main" val="26015587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bg>
      <p:bgPr>
        <a:blipFill dpi="0" rotWithShape="0">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255984" y="-128550"/>
            <a:ext cx="7772400" cy="1102519"/>
          </a:xfrm>
          <a:prstGeom prst="rect">
            <a:avLst/>
          </a:prstGeom>
        </p:spPr>
        <p:txBody>
          <a:bodyPr anchor="b"/>
          <a:lstStyle>
            <a:lvl1pPr>
              <a:defRPr>
                <a:solidFill>
                  <a:schemeClr val="bg1"/>
                </a:solidFill>
              </a:defRPr>
            </a:lvl1pPr>
          </a:lstStyle>
          <a:p>
            <a:r>
              <a:rPr lang="nl-NL"/>
              <a:t>Klik om de stijl te bewerken</a:t>
            </a:r>
          </a:p>
        </p:txBody>
      </p:sp>
      <p:sp>
        <p:nvSpPr>
          <p:cNvPr id="3" name="Ondertitel 2"/>
          <p:cNvSpPr>
            <a:spLocks noGrp="1"/>
          </p:cNvSpPr>
          <p:nvPr>
            <p:ph type="subTitle" idx="1"/>
          </p:nvPr>
        </p:nvSpPr>
        <p:spPr>
          <a:xfrm>
            <a:off x="331440" y="2571750"/>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p>
        </p:txBody>
      </p:sp>
    </p:spTree>
    <p:extLst>
      <p:ext uri="{BB962C8B-B14F-4D97-AF65-F5344CB8AC3E}">
        <p14:creationId xmlns:p14="http://schemas.microsoft.com/office/powerpoint/2010/main" val="2177454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eedback">
    <p:bg>
      <p:bgPr>
        <a:solidFill>
          <a:schemeClr val="bg1"/>
        </a:solidFill>
        <a:effectLst/>
      </p:bgPr>
    </p:bg>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BC55D542-5F70-41C6-ABDD-4753043D1F1A}"/>
              </a:ext>
            </a:extLst>
          </p:cNvPr>
          <p:cNvSpPr txBox="1"/>
          <p:nvPr userDrawn="1"/>
        </p:nvSpPr>
        <p:spPr>
          <a:xfrm>
            <a:off x="502522" y="2568233"/>
            <a:ext cx="4447051" cy="461665"/>
          </a:xfrm>
          <a:prstGeom prst="rect">
            <a:avLst/>
          </a:prstGeom>
          <a:noFill/>
        </p:spPr>
        <p:txBody>
          <a:bodyPr wrap="none" rtlCol="0">
            <a:spAutoFit/>
          </a:bodyPr>
          <a:lstStyle/>
          <a:p>
            <a:r>
              <a:rPr lang="nl-NL" sz="2400" b="1" dirty="0">
                <a:latin typeface="Verdana" panose="020B0604030504040204" pitchFamily="34" charset="0"/>
                <a:ea typeface="Verdana" panose="020B0604030504040204" pitchFamily="34" charset="0"/>
              </a:rPr>
              <a:t>End of </a:t>
            </a:r>
            <a:r>
              <a:rPr lang="nl-NL" sz="2400" b="1" dirty="0" err="1">
                <a:latin typeface="Verdana" panose="020B0604030504040204" pitchFamily="34" charset="0"/>
                <a:ea typeface="Verdana" panose="020B0604030504040204" pitchFamily="34" charset="0"/>
              </a:rPr>
              <a:t>the</a:t>
            </a:r>
            <a:r>
              <a:rPr lang="nl-NL" sz="2400" b="1" dirty="0">
                <a:latin typeface="Verdana" panose="020B0604030504040204" pitchFamily="34" charset="0"/>
                <a:ea typeface="Verdana" panose="020B0604030504040204" pitchFamily="34" charset="0"/>
              </a:rPr>
              <a:t> </a:t>
            </a:r>
            <a:r>
              <a:rPr lang="nl-NL" sz="2400" b="1" dirty="0" err="1">
                <a:latin typeface="Verdana" panose="020B0604030504040204" pitchFamily="34" charset="0"/>
                <a:ea typeface="Verdana" panose="020B0604030504040204" pitchFamily="34" charset="0"/>
              </a:rPr>
              <a:t>day</a:t>
            </a:r>
            <a:r>
              <a:rPr lang="nl-NL" sz="2400" b="1" dirty="0">
                <a:latin typeface="Verdana" panose="020B0604030504040204" pitchFamily="34" charset="0"/>
                <a:ea typeface="Verdana" panose="020B0604030504040204" pitchFamily="34" charset="0"/>
              </a:rPr>
              <a:t> feedback</a:t>
            </a:r>
          </a:p>
        </p:txBody>
      </p:sp>
      <p:pic>
        <p:nvPicPr>
          <p:cNvPr id="7170" name="Picture 2" descr="Customer Feedback Icons - Download Free Vector Icons | Noun Project">
            <a:extLst>
              <a:ext uri="{FF2B5EF4-FFF2-40B4-BE49-F238E27FC236}">
                <a16:creationId xmlns:a16="http://schemas.microsoft.com/office/drawing/2014/main" id="{3C9CF67E-45F4-425F-9F01-AC24B910DF4A}"/>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5072988" y="1465866"/>
            <a:ext cx="2985531" cy="2985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61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d of the day">
    <p:bg>
      <p:bgPr>
        <a:solidFill>
          <a:schemeClr val="bg1"/>
        </a:solidFill>
        <a:effectLst/>
      </p:bgPr>
    </p:bg>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BC55D542-5F70-41C6-ABDD-4753043D1F1A}"/>
              </a:ext>
            </a:extLst>
          </p:cNvPr>
          <p:cNvSpPr txBox="1"/>
          <p:nvPr userDrawn="1"/>
        </p:nvSpPr>
        <p:spPr>
          <a:xfrm>
            <a:off x="502522" y="2568233"/>
            <a:ext cx="4886274" cy="461665"/>
          </a:xfrm>
          <a:prstGeom prst="rect">
            <a:avLst/>
          </a:prstGeom>
          <a:noFill/>
        </p:spPr>
        <p:txBody>
          <a:bodyPr wrap="none" rtlCol="0">
            <a:spAutoFit/>
          </a:bodyPr>
          <a:lstStyle/>
          <a:p>
            <a:r>
              <a:rPr lang="nl-NL" sz="2400" b="1" dirty="0">
                <a:latin typeface="Verdana" panose="020B0604030504040204" pitchFamily="34" charset="0"/>
                <a:ea typeface="Verdana" panose="020B0604030504040204" pitchFamily="34" charset="0"/>
              </a:rPr>
              <a:t>See you </a:t>
            </a:r>
            <a:r>
              <a:rPr lang="nl-NL" sz="2400" b="1" dirty="0" err="1">
                <a:latin typeface="Verdana" panose="020B0604030504040204" pitchFamily="34" charset="0"/>
                <a:ea typeface="Verdana" panose="020B0604030504040204" pitchFamily="34" charset="0"/>
              </a:rPr>
              <a:t>tomorrow</a:t>
            </a:r>
            <a:r>
              <a:rPr lang="nl-NL" sz="2400" b="1" dirty="0">
                <a:latin typeface="Verdana" panose="020B0604030504040204" pitchFamily="34" charset="0"/>
                <a:ea typeface="Verdana" panose="020B0604030504040204" pitchFamily="34" charset="0"/>
              </a:rPr>
              <a:t> 8:30 </a:t>
            </a:r>
            <a:r>
              <a:rPr lang="nl-NL" sz="2400" b="1" dirty="0" err="1">
                <a:latin typeface="Verdana" panose="020B0604030504040204" pitchFamily="34" charset="0"/>
                <a:ea typeface="Verdana" panose="020B0604030504040204" pitchFamily="34" charset="0"/>
              </a:rPr>
              <a:t>am</a:t>
            </a:r>
            <a:endParaRPr lang="nl-NL" sz="2400" b="1" dirty="0">
              <a:latin typeface="Verdana" panose="020B0604030504040204" pitchFamily="34" charset="0"/>
              <a:ea typeface="Verdana" panose="020B0604030504040204" pitchFamily="34" charset="0"/>
            </a:endParaRPr>
          </a:p>
        </p:txBody>
      </p:sp>
      <p:pic>
        <p:nvPicPr>
          <p:cNvPr id="9218" name="Picture 2" descr="Tomorrow Icons - Download Free Vector Icons | Noun Project">
            <a:extLst>
              <a:ext uri="{FF2B5EF4-FFF2-40B4-BE49-F238E27FC236}">
                <a16:creationId xmlns:a16="http://schemas.microsoft.com/office/drawing/2014/main" id="{252CE840-5697-49DE-80BE-5C0E6C169303}"/>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5524991" y="1461509"/>
            <a:ext cx="2833221" cy="283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424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864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4" name="TextBox 6"/>
          <p:cNvSpPr txBox="1">
            <a:spLocks noChangeArrowheads="1"/>
          </p:cNvSpPr>
          <p:nvPr userDrawn="1"/>
        </p:nvSpPr>
        <p:spPr bwMode="auto">
          <a:xfrm>
            <a:off x="179389" y="141685"/>
            <a:ext cx="8569325" cy="230832"/>
          </a:xfrm>
          <a:prstGeom prst="rect">
            <a:avLst/>
          </a:prstGeom>
          <a:noFill/>
          <a:ln w="9525">
            <a:noFill/>
            <a:miter lim="800000"/>
            <a:headEnd/>
            <a:tailEnd/>
          </a:ln>
        </p:spPr>
        <p:txBody>
          <a:bodyPr>
            <a:spAutoFit/>
          </a:bodyPr>
          <a:lstStyle/>
          <a:p>
            <a:pPr>
              <a:defRPr/>
            </a:pPr>
            <a:r>
              <a:rPr lang="en-US" sz="900" b="1" dirty="0">
                <a:solidFill>
                  <a:srgbClr val="EF741D"/>
                </a:solidFill>
              </a:rPr>
              <a:t>Introduction</a:t>
            </a:r>
            <a:r>
              <a:rPr lang="en-US" sz="900" b="1" baseline="0" dirty="0">
                <a:solidFill>
                  <a:srgbClr val="EF741D"/>
                </a:solidFill>
              </a:rPr>
              <a:t> to E-Discovery</a:t>
            </a:r>
            <a:endParaRPr lang="nl-NL" sz="900" b="1" dirty="0">
              <a:solidFill>
                <a:srgbClr val="EF741D"/>
              </a:solidFill>
            </a:endParaRPr>
          </a:p>
        </p:txBody>
      </p:sp>
      <p:sp>
        <p:nvSpPr>
          <p:cNvPr id="5" name="Text Box 8"/>
          <p:cNvSpPr txBox="1">
            <a:spLocks noChangeArrowheads="1"/>
          </p:cNvSpPr>
          <p:nvPr userDrawn="1"/>
        </p:nvSpPr>
        <p:spPr bwMode="auto">
          <a:xfrm>
            <a:off x="179388" y="4754166"/>
            <a:ext cx="4464050" cy="333233"/>
          </a:xfrm>
          <a:prstGeom prst="rect">
            <a:avLst/>
          </a:prstGeom>
          <a:noFill/>
          <a:ln w="9525">
            <a:noFill/>
            <a:miter lim="800000"/>
            <a:headEnd/>
            <a:tailEnd/>
          </a:ln>
        </p:spPr>
        <p:txBody>
          <a:bodyPr>
            <a:spAutoFit/>
          </a:bodyPr>
          <a:lstStyle/>
          <a:p>
            <a:pPr>
              <a:lnSpc>
                <a:spcPct val="60000"/>
              </a:lnSpc>
              <a:spcBef>
                <a:spcPct val="50000"/>
              </a:spcBef>
              <a:defRPr/>
            </a:pPr>
            <a:r>
              <a:rPr lang="en-US" sz="900" b="1" baseline="0" dirty="0">
                <a:solidFill>
                  <a:schemeClr val="bg1"/>
                </a:solidFill>
              </a:rPr>
              <a:t>Dept. Computer Science, </a:t>
            </a:r>
            <a:r>
              <a:rPr lang="en-US" sz="900" b="1" dirty="0">
                <a:solidFill>
                  <a:schemeClr val="bg1"/>
                </a:solidFill>
              </a:rPr>
              <a:t>University</a:t>
            </a:r>
            <a:r>
              <a:rPr lang="en-US" sz="900" b="1" baseline="0" dirty="0">
                <a:solidFill>
                  <a:schemeClr val="bg1"/>
                </a:solidFill>
              </a:rPr>
              <a:t> of Cape Town</a:t>
            </a:r>
            <a:endParaRPr lang="en-US" sz="900" b="1" dirty="0">
              <a:solidFill>
                <a:schemeClr val="bg1"/>
              </a:solidFill>
            </a:endParaRPr>
          </a:p>
          <a:p>
            <a:pPr>
              <a:lnSpc>
                <a:spcPct val="60000"/>
              </a:lnSpc>
              <a:spcBef>
                <a:spcPct val="50000"/>
              </a:spcBef>
              <a:defRPr/>
            </a:pPr>
            <a:r>
              <a:rPr lang="en-US" sz="900" b="1" dirty="0">
                <a:solidFill>
                  <a:schemeClr val="bg1"/>
                </a:solidFill>
              </a:rPr>
              <a:t>6September</a:t>
            </a:r>
            <a:r>
              <a:rPr lang="en-US" sz="900" b="1" baseline="0" dirty="0">
                <a:solidFill>
                  <a:schemeClr val="bg1"/>
                </a:solidFill>
              </a:rPr>
              <a:t> </a:t>
            </a:r>
            <a:r>
              <a:rPr lang="en-US" sz="900" b="1" dirty="0">
                <a:solidFill>
                  <a:schemeClr val="bg1"/>
                </a:solidFill>
              </a:rPr>
              <a:t>2012</a:t>
            </a:r>
          </a:p>
        </p:txBody>
      </p:sp>
      <p:sp>
        <p:nvSpPr>
          <p:cNvPr id="2" name="Title 1"/>
          <p:cNvSpPr>
            <a:spLocks noGrp="1"/>
          </p:cNvSpPr>
          <p:nvPr>
            <p:ph type="title"/>
          </p:nvPr>
        </p:nvSpPr>
        <p:spPr>
          <a:xfrm>
            <a:off x="539751" y="735547"/>
            <a:ext cx="8158163" cy="486054"/>
          </a:xfrm>
        </p:spPr>
        <p:txBody>
          <a:bodyPr/>
          <a:lstStyle>
            <a:lvl1pPr>
              <a:defRPr sz="2400"/>
            </a:lvl1pPr>
          </a:lstStyle>
          <a:p>
            <a:r>
              <a:rPr lang="en-US" dirty="0"/>
              <a:t>Click to edit Master title style</a:t>
            </a:r>
            <a:endParaRPr lang="nl-NL" dirty="0"/>
          </a:p>
        </p:txBody>
      </p:sp>
      <p:sp>
        <p:nvSpPr>
          <p:cNvPr id="3" name="Content Placeholder 2"/>
          <p:cNvSpPr>
            <a:spLocks noGrp="1"/>
          </p:cNvSpPr>
          <p:nvPr>
            <p:ph idx="1"/>
          </p:nvPr>
        </p:nvSpPr>
        <p:spPr>
          <a:xfrm>
            <a:off x="539750" y="1329613"/>
            <a:ext cx="8147050" cy="3186354"/>
          </a:xfrm>
        </p:spPr>
        <p:txBody>
          <a:bodyPr/>
          <a:lstStyle>
            <a:lvl1pPr>
              <a:buClr>
                <a:srgbClr val="25167A"/>
              </a:buClr>
              <a:buFont typeface="Arial" pitchFamily="34" charset="0"/>
              <a:buChar char="-"/>
              <a:defRPr/>
            </a:lvl1pPr>
            <a:lvl2pPr>
              <a:buClr>
                <a:srgbClr val="25167A"/>
              </a:buClr>
              <a:buFont typeface="Arial" pitchFamily="34" charset="0"/>
              <a:buChar char="-"/>
              <a:defRPr/>
            </a:lvl2pPr>
            <a:lvl3pPr>
              <a:buClr>
                <a:srgbClr val="25167A"/>
              </a:buClr>
              <a:buFont typeface="Arial" pitchFamily="34" charset="0"/>
              <a:buChar char="-"/>
              <a:defRPr/>
            </a:lvl3pPr>
            <a:lvl4pPr>
              <a:buClr>
                <a:srgbClr val="25167A"/>
              </a:buClr>
              <a:buFont typeface="Arial" pitchFamily="34" charset="0"/>
              <a:buChar char="-"/>
              <a:defRPr/>
            </a:lvl4pPr>
            <a:lvl5pPr>
              <a:buClr>
                <a:srgbClr val="25167A"/>
              </a:buClr>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Tree>
    <p:extLst>
      <p:ext uri="{BB962C8B-B14F-4D97-AF65-F5344CB8AC3E}">
        <p14:creationId xmlns:p14="http://schemas.microsoft.com/office/powerpoint/2010/main" val="4022458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021556"/>
          </a:xfrm>
        </p:spPr>
        <p:txBody>
          <a:bodyPr anchor="t"/>
          <a:lstStyle>
            <a:lvl1pPr algn="l">
              <a:defRPr sz="3000" b="1" cap="all"/>
            </a:lvl1pPr>
          </a:lstStyle>
          <a:p>
            <a:r>
              <a:rPr lang="nl-NL"/>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nl-NL"/>
              <a:t>Click to edit Master text styles</a:t>
            </a:r>
          </a:p>
        </p:txBody>
      </p:sp>
    </p:spTree>
    <p:extLst>
      <p:ext uri="{BB962C8B-B14F-4D97-AF65-F5344CB8AC3E}">
        <p14:creationId xmlns:p14="http://schemas.microsoft.com/office/powerpoint/2010/main" val="120160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nl-NL"/>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p>
        </p:txBody>
      </p:sp>
    </p:spTree>
    <p:extLst>
      <p:ext uri="{BB962C8B-B14F-4D97-AF65-F5344CB8AC3E}">
        <p14:creationId xmlns:p14="http://schemas.microsoft.com/office/powerpoint/2010/main" val="2794207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4" name="Ovaal 3"/>
          <p:cNvSpPr/>
          <p:nvPr userDrawn="1"/>
        </p:nvSpPr>
        <p:spPr>
          <a:xfrm>
            <a:off x="4168715" y="4867899"/>
            <a:ext cx="215900" cy="215900"/>
          </a:xfrm>
          <a:prstGeom prst="ellipse">
            <a:avLst/>
          </a:prstGeom>
          <a:solidFill>
            <a:srgbClr val="20BD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l-NL"/>
          </a:p>
        </p:txBody>
      </p:sp>
      <p:sp>
        <p:nvSpPr>
          <p:cNvPr id="15" name="Tijdelijke aanduiding voor inhoud 2"/>
          <p:cNvSpPr>
            <a:spLocks noGrp="1"/>
          </p:cNvSpPr>
          <p:nvPr>
            <p:ph idx="1"/>
          </p:nvPr>
        </p:nvSpPr>
        <p:spPr>
          <a:xfrm>
            <a:off x="539552" y="915566"/>
            <a:ext cx="8229600" cy="3232454"/>
          </a:xfrm>
        </p:spPr>
        <p:txBody>
          <a:bodyPr/>
          <a:lstStyle>
            <a:lvl1pPr>
              <a:defRPr sz="1800"/>
            </a:lvl1pPr>
            <a:lvl2pPr>
              <a:defRPr sz="1800"/>
            </a:lvl2pPr>
            <a:lvl3pPr>
              <a:defRPr sz="1600"/>
            </a:lvl3pPr>
            <a:lvl4pPr>
              <a:defRPr sz="1400"/>
            </a:lvl4pPr>
            <a:lvl5pPr>
              <a:defRPr sz="11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a:xfrm>
            <a:off x="251520" y="202332"/>
            <a:ext cx="8229600" cy="857250"/>
          </a:xfrm>
        </p:spPr>
        <p:txBody>
          <a:bodyPr/>
          <a:lstStyle/>
          <a:p>
            <a:r>
              <a:rPr lang="nl-NL"/>
              <a:t>Klik om de stijl te bewerken</a:t>
            </a:r>
          </a:p>
        </p:txBody>
      </p:sp>
      <p:sp>
        <p:nvSpPr>
          <p:cNvPr id="8" name="Tijdelijke aanduiding voor dianummer 5">
            <a:extLst>
              <a:ext uri="{FF2B5EF4-FFF2-40B4-BE49-F238E27FC236}">
                <a16:creationId xmlns:a16="http://schemas.microsoft.com/office/drawing/2014/main" id="{4D26F7F9-54FE-43F6-B6DF-EBAC15274554}"/>
              </a:ext>
            </a:extLst>
          </p:cNvPr>
          <p:cNvSpPr txBox="1">
            <a:spLocks/>
          </p:cNvSpPr>
          <p:nvPr userDrawn="1"/>
        </p:nvSpPr>
        <p:spPr>
          <a:xfrm>
            <a:off x="4073124" y="4822548"/>
            <a:ext cx="406111" cy="274637"/>
          </a:xfrm>
          <a:prstGeom prst="rect">
            <a:avLst/>
          </a:prstGeom>
        </p:spPr>
        <p:txBody>
          <a:bodyPr vert="horz" wrap="square" lIns="91440" tIns="45720" rIns="91440" bIns="45720" numCol="1" rtlCol="0" anchor="ctr" anchorCtr="0" compatLnSpc="1">
            <a:prstTxWarp prst="textNoShape">
              <a:avLst/>
            </a:prstTxWarp>
          </a:bodyPr>
          <a:lstStyle>
            <a:defPPr>
              <a:defRPr lang="nl-NL"/>
            </a:defPPr>
            <a:lvl1pPr algn="r" rtl="0" fontAlgn="base">
              <a:spcBef>
                <a:spcPct val="0"/>
              </a:spcBef>
              <a:spcAft>
                <a:spcPct val="0"/>
              </a:spcAft>
              <a:defRPr sz="1200" kern="1200">
                <a:solidFill>
                  <a:schemeClr val="tx1">
                    <a:tint val="75000"/>
                  </a:schemeClr>
                </a:solidFill>
                <a:latin typeface="Calibri" panose="020F050202020403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lgn="ctr"/>
            <a:fld id="{C3956968-5E2D-4B89-8A2C-258A604D8D8D}" type="slidenum">
              <a:rPr lang="nl-NL" sz="900" smtClean="0">
                <a:solidFill>
                  <a:schemeClr val="bg1"/>
                </a:solidFill>
              </a:rPr>
              <a:pPr algn="ctr"/>
              <a:t>‹nr.›</a:t>
            </a:fld>
            <a:endParaRPr lang="nl-NL" dirty="0"/>
          </a:p>
        </p:txBody>
      </p:sp>
      <p:sp>
        <p:nvSpPr>
          <p:cNvPr id="7" name="Tijdelijke aanduiding voor voettekst 4"/>
          <p:cNvSpPr>
            <a:spLocks noGrp="1"/>
          </p:cNvSpPr>
          <p:nvPr>
            <p:ph type="ftr" sz="quarter" idx="11"/>
          </p:nvPr>
        </p:nvSpPr>
        <p:spPr>
          <a:xfrm>
            <a:off x="4445283" y="4827099"/>
            <a:ext cx="4323869" cy="274637"/>
          </a:xfrm>
          <a:prstGeom prst="rect">
            <a:avLst/>
          </a:prstGeom>
        </p:spPr>
        <p:txBody>
          <a:bodyPr/>
          <a:lstStyle>
            <a:lvl1pPr algn="r">
              <a:defRPr sz="1000" i="1"/>
            </a:lvl1pPr>
          </a:lstStyle>
          <a:p>
            <a:endParaRPr lang="nl-NL" dirty="0"/>
          </a:p>
        </p:txBody>
      </p:sp>
    </p:spTree>
    <p:extLst>
      <p:ext uri="{BB962C8B-B14F-4D97-AF65-F5344CB8AC3E}">
        <p14:creationId xmlns:p14="http://schemas.microsoft.com/office/powerpoint/2010/main" val="945813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ee objecten">
    <p:spTree>
      <p:nvGrpSpPr>
        <p:cNvPr id="1" name=""/>
        <p:cNvGrpSpPr/>
        <p:nvPr/>
      </p:nvGrpSpPr>
      <p:grpSpPr>
        <a:xfrm>
          <a:off x="0" y="0"/>
          <a:ext cx="0" cy="0"/>
          <a:chOff x="0" y="0"/>
          <a:chExt cx="0" cy="0"/>
        </a:xfrm>
      </p:grpSpPr>
      <p:sp>
        <p:nvSpPr>
          <p:cNvPr id="3" name="Tijdelijke aanduiding voor inhoud 2"/>
          <p:cNvSpPr>
            <a:spLocks noGrp="1"/>
          </p:cNvSpPr>
          <p:nvPr>
            <p:ph sz="half" idx="1"/>
          </p:nvPr>
        </p:nvSpPr>
        <p:spPr>
          <a:xfrm>
            <a:off x="476250" y="1707356"/>
            <a:ext cx="3919538" cy="2958704"/>
          </a:xfrm>
        </p:spPr>
        <p:txBody>
          <a:bodyPr/>
          <a:lstStyle/>
          <a:p>
            <a:pPr lvl="0"/>
            <a:r>
              <a:rPr lang="en-US"/>
              <a:t>Edit Master text styles</a:t>
            </a:r>
          </a:p>
        </p:txBody>
      </p:sp>
      <p:sp>
        <p:nvSpPr>
          <p:cNvPr id="4" name="Tijdelijke aanduiding voor inhoud 3"/>
          <p:cNvSpPr>
            <a:spLocks noGrp="1"/>
          </p:cNvSpPr>
          <p:nvPr>
            <p:ph sz="half" idx="2"/>
          </p:nvPr>
        </p:nvSpPr>
        <p:spPr>
          <a:xfrm>
            <a:off x="4914899" y="1707356"/>
            <a:ext cx="3753000" cy="2958704"/>
          </a:xfrm>
        </p:spPr>
        <p:txBody>
          <a:bodyPr/>
          <a:lstStyle/>
          <a:p>
            <a:pPr lvl="0"/>
            <a:r>
              <a:rPr lang="en-US"/>
              <a:t>Edit Master text styles</a:t>
            </a:r>
          </a:p>
        </p:txBody>
      </p:sp>
      <p:sp>
        <p:nvSpPr>
          <p:cNvPr id="2" name="Titel 1"/>
          <p:cNvSpPr>
            <a:spLocks noGrp="1"/>
          </p:cNvSpPr>
          <p:nvPr>
            <p:ph type="title"/>
          </p:nvPr>
        </p:nvSpPr>
        <p:spPr/>
        <p:txBody>
          <a:bodyPr/>
          <a:lstStyle/>
          <a:p>
            <a:r>
              <a:rPr lang="en-US"/>
              <a:t>Click to edit Master title style</a:t>
            </a:r>
            <a:endParaRPr lang="nl-NL"/>
          </a:p>
        </p:txBody>
      </p:sp>
      <p:sp>
        <p:nvSpPr>
          <p:cNvPr id="14" name="Tijdelijke aanduiding voor datum 13"/>
          <p:cNvSpPr>
            <a:spLocks noGrp="1"/>
          </p:cNvSpPr>
          <p:nvPr>
            <p:ph type="dt" sz="half" idx="10"/>
          </p:nvPr>
        </p:nvSpPr>
        <p:spPr>
          <a:xfrm>
            <a:off x="476250" y="4907616"/>
            <a:ext cx="3752850" cy="198204"/>
          </a:xfrm>
          <a:prstGeom prst="rect">
            <a:avLst/>
          </a:prstGeom>
        </p:spPr>
        <p:txBody>
          <a:bodyPr/>
          <a:lstStyle>
            <a:lvl1pPr>
              <a:defRPr sz="900"/>
            </a:lvl1pPr>
          </a:lstStyle>
          <a:p>
            <a:endParaRPr lang="nl-NL" dirty="0"/>
          </a:p>
        </p:txBody>
      </p:sp>
      <p:sp>
        <p:nvSpPr>
          <p:cNvPr id="15" name="Tijdelijke aanduiding voor voettekst 14"/>
          <p:cNvSpPr>
            <a:spLocks noGrp="1"/>
          </p:cNvSpPr>
          <p:nvPr>
            <p:ph type="ftr" sz="quarter" idx="11"/>
          </p:nvPr>
        </p:nvSpPr>
        <p:spPr>
          <a:xfrm>
            <a:off x="476250" y="4666060"/>
            <a:ext cx="3752850" cy="241556"/>
          </a:xfrm>
          <a:prstGeom prst="rect">
            <a:avLst/>
          </a:prstGeom>
        </p:spPr>
        <p:txBody>
          <a:bodyPr/>
          <a:lstStyle>
            <a:lvl1pPr>
              <a:defRPr sz="900"/>
            </a:lvl1pPr>
          </a:lstStyle>
          <a:p>
            <a:endParaRPr lang="nl-NL" dirty="0"/>
          </a:p>
        </p:txBody>
      </p:sp>
      <p:sp>
        <p:nvSpPr>
          <p:cNvPr id="16" name="Tijdelijke aanduiding voor dianummer 15"/>
          <p:cNvSpPr>
            <a:spLocks noGrp="1"/>
          </p:cNvSpPr>
          <p:nvPr>
            <p:ph type="sldNum" sz="quarter" idx="12"/>
          </p:nvPr>
        </p:nvSpPr>
        <p:spPr>
          <a:xfrm>
            <a:off x="4914900" y="4666060"/>
            <a:ext cx="3754042" cy="241556"/>
          </a:xfrm>
          <a:prstGeom prst="rect">
            <a:avLst/>
          </a:prstGeom>
        </p:spPr>
        <p:txBody>
          <a:bodyPr/>
          <a:lstStyle>
            <a:lvl1pPr>
              <a:defRPr sz="900"/>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3087266927"/>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p:txBody>
          <a:bodyPr numCol="1" spcCol="468000"/>
          <a:lstStyle/>
          <a:p>
            <a:pPr lvl="0"/>
            <a:r>
              <a:rPr lang="en-US"/>
              <a:t>Edit Master text styles</a:t>
            </a:r>
          </a:p>
        </p:txBody>
      </p:sp>
      <p:sp>
        <p:nvSpPr>
          <p:cNvPr id="2" name="Titel 1"/>
          <p:cNvSpPr>
            <a:spLocks noGrp="1"/>
          </p:cNvSpPr>
          <p:nvPr>
            <p:ph type="title"/>
          </p:nvPr>
        </p:nvSpPr>
        <p:spPr/>
        <p:txBody>
          <a:bodyPr/>
          <a:lstStyle/>
          <a:p>
            <a:r>
              <a:rPr lang="en-US"/>
              <a:t>Click to edit Master title style</a:t>
            </a:r>
            <a:endParaRPr lang="nl-NL"/>
          </a:p>
        </p:txBody>
      </p:sp>
      <p:sp>
        <p:nvSpPr>
          <p:cNvPr id="13" name="Tijdelijke aanduiding voor datum 12"/>
          <p:cNvSpPr>
            <a:spLocks noGrp="1"/>
          </p:cNvSpPr>
          <p:nvPr>
            <p:ph type="dt" sz="half" idx="10"/>
          </p:nvPr>
        </p:nvSpPr>
        <p:spPr>
          <a:xfrm>
            <a:off x="476250" y="4907616"/>
            <a:ext cx="3752850" cy="198204"/>
          </a:xfrm>
          <a:prstGeom prst="rect">
            <a:avLst/>
          </a:prstGeom>
        </p:spPr>
        <p:txBody>
          <a:bodyPr/>
          <a:lstStyle>
            <a:lvl1pPr>
              <a:defRPr sz="900"/>
            </a:lvl1pPr>
          </a:lstStyle>
          <a:p>
            <a:endParaRPr lang="nl-NL" dirty="0"/>
          </a:p>
        </p:txBody>
      </p:sp>
      <p:sp>
        <p:nvSpPr>
          <p:cNvPr id="14" name="Tijdelijke aanduiding voor voettekst 13"/>
          <p:cNvSpPr>
            <a:spLocks noGrp="1"/>
          </p:cNvSpPr>
          <p:nvPr>
            <p:ph type="ftr" sz="quarter" idx="11"/>
          </p:nvPr>
        </p:nvSpPr>
        <p:spPr>
          <a:xfrm>
            <a:off x="476250" y="4666060"/>
            <a:ext cx="3752850" cy="241556"/>
          </a:xfrm>
          <a:prstGeom prst="rect">
            <a:avLst/>
          </a:prstGeom>
        </p:spPr>
        <p:txBody>
          <a:bodyPr/>
          <a:lstStyle>
            <a:lvl1pPr>
              <a:defRPr sz="900"/>
            </a:lvl1pPr>
          </a:lstStyle>
          <a:p>
            <a:endParaRPr lang="nl-NL" dirty="0"/>
          </a:p>
        </p:txBody>
      </p:sp>
      <p:sp>
        <p:nvSpPr>
          <p:cNvPr id="15" name="Tijdelijke aanduiding voor dianummer 14"/>
          <p:cNvSpPr>
            <a:spLocks noGrp="1"/>
          </p:cNvSpPr>
          <p:nvPr>
            <p:ph type="sldNum" sz="quarter" idx="12"/>
          </p:nvPr>
        </p:nvSpPr>
        <p:spPr>
          <a:xfrm>
            <a:off x="4914900" y="4666060"/>
            <a:ext cx="3754042" cy="241556"/>
          </a:xfrm>
          <a:prstGeom prst="rect">
            <a:avLst/>
          </a:prstGeom>
        </p:spPr>
        <p:txBody>
          <a:bodyPr/>
          <a:lstStyle>
            <a:lvl1pPr>
              <a:defRPr sz="900"/>
            </a:lvl1pPr>
          </a:lstStyle>
          <a:p>
            <a:fld id="{10A0A6AF-03C5-477E-939A-E28F7E7F05EA}" type="slidenum">
              <a:rPr lang="nl-NL" smtClean="0"/>
              <a:pPr/>
              <a:t>‹nr.›</a:t>
            </a:fld>
            <a:endParaRPr lang="nl-NL" dirty="0"/>
          </a:p>
        </p:txBody>
      </p:sp>
    </p:spTree>
    <p:extLst>
      <p:ext uri="{BB962C8B-B14F-4D97-AF65-F5344CB8AC3E}">
        <p14:creationId xmlns:p14="http://schemas.microsoft.com/office/powerpoint/2010/main" val="2866476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4" name="Ovaal 3"/>
          <p:cNvSpPr/>
          <p:nvPr userDrawn="1"/>
        </p:nvSpPr>
        <p:spPr>
          <a:xfrm>
            <a:off x="4168715" y="4867899"/>
            <a:ext cx="215900" cy="215900"/>
          </a:xfrm>
          <a:prstGeom prst="ellipse">
            <a:avLst/>
          </a:prstGeom>
          <a:solidFill>
            <a:srgbClr val="20BD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l-NL"/>
          </a:p>
        </p:txBody>
      </p:sp>
      <p:sp>
        <p:nvSpPr>
          <p:cNvPr id="15" name="Tijdelijke aanduiding voor inhoud 2"/>
          <p:cNvSpPr>
            <a:spLocks noGrp="1"/>
          </p:cNvSpPr>
          <p:nvPr>
            <p:ph idx="1"/>
          </p:nvPr>
        </p:nvSpPr>
        <p:spPr>
          <a:xfrm>
            <a:off x="539552" y="915566"/>
            <a:ext cx="8229600" cy="3232454"/>
          </a:xfrm>
        </p:spPr>
        <p:txBody>
          <a:bodyPr/>
          <a:lstStyle>
            <a:lvl1pPr>
              <a:defRPr sz="1800"/>
            </a:lvl1pPr>
            <a:lvl2pPr>
              <a:defRPr sz="1600"/>
            </a:lvl2pPr>
            <a:lvl3pPr>
              <a:defRPr sz="1400"/>
            </a:lvl3pPr>
            <a:lvl4pPr>
              <a:defRPr sz="1200"/>
            </a:lvl4pPr>
            <a:lvl5pPr>
              <a:defRPr sz="11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a:xfrm>
            <a:off x="251520" y="202332"/>
            <a:ext cx="8229600" cy="713234"/>
          </a:xfrm>
        </p:spPr>
        <p:txBody>
          <a:bodyPr/>
          <a:lstStyle/>
          <a:p>
            <a:r>
              <a:rPr lang="nl-NL" dirty="0"/>
              <a:t>Klik om de stijl te bewerken</a:t>
            </a:r>
          </a:p>
        </p:txBody>
      </p:sp>
      <p:sp>
        <p:nvSpPr>
          <p:cNvPr id="8" name="Tijdelijke aanduiding voor dianummer 5">
            <a:extLst>
              <a:ext uri="{FF2B5EF4-FFF2-40B4-BE49-F238E27FC236}">
                <a16:creationId xmlns:a16="http://schemas.microsoft.com/office/drawing/2014/main" id="{4D26F7F9-54FE-43F6-B6DF-EBAC15274554}"/>
              </a:ext>
            </a:extLst>
          </p:cNvPr>
          <p:cNvSpPr txBox="1">
            <a:spLocks/>
          </p:cNvSpPr>
          <p:nvPr userDrawn="1"/>
        </p:nvSpPr>
        <p:spPr>
          <a:xfrm>
            <a:off x="4073124" y="4822548"/>
            <a:ext cx="406111" cy="274637"/>
          </a:xfrm>
          <a:prstGeom prst="rect">
            <a:avLst/>
          </a:prstGeom>
        </p:spPr>
        <p:txBody>
          <a:bodyPr vert="horz" wrap="square" lIns="91440" tIns="45720" rIns="91440" bIns="45720" numCol="1" rtlCol="0" anchor="ctr" anchorCtr="0" compatLnSpc="1">
            <a:prstTxWarp prst="textNoShape">
              <a:avLst/>
            </a:prstTxWarp>
          </a:bodyPr>
          <a:lstStyle>
            <a:defPPr>
              <a:defRPr lang="nl-NL"/>
            </a:defPPr>
            <a:lvl1pPr algn="r" rtl="0" fontAlgn="base">
              <a:spcBef>
                <a:spcPct val="0"/>
              </a:spcBef>
              <a:spcAft>
                <a:spcPct val="0"/>
              </a:spcAft>
              <a:defRPr sz="1200" kern="1200">
                <a:solidFill>
                  <a:schemeClr val="tx1">
                    <a:tint val="75000"/>
                  </a:schemeClr>
                </a:solidFill>
                <a:latin typeface="Calibri" panose="020F050202020403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lgn="ctr"/>
            <a:fld id="{C3956968-5E2D-4B89-8A2C-258A604D8D8D}" type="slidenum">
              <a:rPr lang="nl-NL" sz="900" smtClean="0">
                <a:solidFill>
                  <a:schemeClr val="bg1"/>
                </a:solidFill>
              </a:rPr>
              <a:pPr algn="ctr"/>
              <a:t>‹nr.›</a:t>
            </a:fld>
            <a:endParaRPr lang="nl-NL" dirty="0"/>
          </a:p>
        </p:txBody>
      </p:sp>
      <p:sp>
        <p:nvSpPr>
          <p:cNvPr id="5" name="Tekstvak 4">
            <a:extLst>
              <a:ext uri="{FF2B5EF4-FFF2-40B4-BE49-F238E27FC236}">
                <a16:creationId xmlns:a16="http://schemas.microsoft.com/office/drawing/2014/main" id="{42895EDF-D3A6-42B3-A2A1-38DACBDFAB7D}"/>
              </a:ext>
            </a:extLst>
          </p:cNvPr>
          <p:cNvSpPr txBox="1"/>
          <p:nvPr userDrawn="1"/>
        </p:nvSpPr>
        <p:spPr>
          <a:xfrm>
            <a:off x="4625502" y="4747098"/>
            <a:ext cx="4143650" cy="246221"/>
          </a:xfrm>
          <a:prstGeom prst="rect">
            <a:avLst/>
          </a:prstGeom>
          <a:noFill/>
        </p:spPr>
        <p:txBody>
          <a:bodyPr wrap="square" rtlCol="0">
            <a:spAutoFit/>
          </a:bodyPr>
          <a:lstStyle/>
          <a:p>
            <a:pPr algn="r"/>
            <a:r>
              <a:rPr lang="nl-NL" sz="1000" i="1" dirty="0"/>
              <a:t>Henseler MAS DFCI DAV Day 3</a:t>
            </a:r>
          </a:p>
        </p:txBody>
      </p:sp>
    </p:spTree>
    <p:extLst>
      <p:ext uri="{BB962C8B-B14F-4D97-AF65-F5344CB8AC3E}">
        <p14:creationId xmlns:p14="http://schemas.microsoft.com/office/powerpoint/2010/main" val="769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atste slide">
    <p:bg>
      <p:bgPr>
        <a:blipFill dpi="0" rotWithShape="0">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Ovaal 3"/>
          <p:cNvSpPr/>
          <p:nvPr userDrawn="1"/>
        </p:nvSpPr>
        <p:spPr>
          <a:xfrm>
            <a:off x="4129732" y="4897438"/>
            <a:ext cx="215900" cy="215900"/>
          </a:xfrm>
          <a:prstGeom prst="ellipse">
            <a:avLst/>
          </a:prstGeom>
          <a:solidFill>
            <a:srgbClr val="2311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l-NL">
              <a:solidFill>
                <a:srgbClr val="23114C"/>
              </a:solidFill>
            </a:endParaRPr>
          </a:p>
        </p:txBody>
      </p:sp>
      <p:sp>
        <p:nvSpPr>
          <p:cNvPr id="10" name="Tijdelijke aanduiding voor dianummer 5">
            <a:extLst>
              <a:ext uri="{FF2B5EF4-FFF2-40B4-BE49-F238E27FC236}">
                <a16:creationId xmlns:a16="http://schemas.microsoft.com/office/drawing/2014/main" id="{3BA81007-E0FA-4BDB-A22D-5F4C180599E6}"/>
              </a:ext>
            </a:extLst>
          </p:cNvPr>
          <p:cNvSpPr txBox="1">
            <a:spLocks/>
          </p:cNvSpPr>
          <p:nvPr userDrawn="1"/>
        </p:nvSpPr>
        <p:spPr>
          <a:xfrm>
            <a:off x="4024555" y="4841944"/>
            <a:ext cx="450574" cy="274637"/>
          </a:xfrm>
          <a:prstGeom prst="rect">
            <a:avLst/>
          </a:prstGeom>
        </p:spPr>
        <p:txBody>
          <a:bodyPr vert="horz" wrap="square" lIns="91440" tIns="45720" rIns="91440" bIns="45720" numCol="1" rtlCol="0" anchor="ctr" anchorCtr="0" compatLnSpc="1">
            <a:prstTxWarp prst="textNoShape">
              <a:avLst/>
            </a:prstTxWarp>
          </a:bodyPr>
          <a:lstStyle>
            <a:defPPr>
              <a:defRPr lang="nl-NL"/>
            </a:defPPr>
            <a:lvl1pPr algn="r" rtl="0" fontAlgn="base">
              <a:spcBef>
                <a:spcPct val="0"/>
              </a:spcBef>
              <a:spcAft>
                <a:spcPct val="0"/>
              </a:spcAft>
              <a:defRPr sz="1200" kern="1200">
                <a:solidFill>
                  <a:schemeClr val="tx1">
                    <a:tint val="75000"/>
                  </a:schemeClr>
                </a:solidFill>
                <a:latin typeface="Calibri" panose="020F050202020403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lgn="ctr"/>
            <a:fld id="{C3956968-5E2D-4B89-8A2C-258A604D8D8D}" type="slidenum">
              <a:rPr lang="nl-NL" sz="900" smtClean="0">
                <a:solidFill>
                  <a:schemeClr val="bg1"/>
                </a:solidFill>
              </a:rPr>
              <a:pPr algn="ctr"/>
              <a:t>‹nr.›</a:t>
            </a:fld>
            <a:r>
              <a:rPr lang="nl-NL" dirty="0"/>
              <a:t>.          </a:t>
            </a:r>
          </a:p>
        </p:txBody>
      </p:sp>
      <p:sp>
        <p:nvSpPr>
          <p:cNvPr id="8" name="Titel 1">
            <a:extLst>
              <a:ext uri="{FF2B5EF4-FFF2-40B4-BE49-F238E27FC236}">
                <a16:creationId xmlns:a16="http://schemas.microsoft.com/office/drawing/2014/main" id="{873AABF8-0284-49A6-B074-1D670FC83BE2}"/>
              </a:ext>
            </a:extLst>
          </p:cNvPr>
          <p:cNvSpPr>
            <a:spLocks noGrp="1"/>
          </p:cNvSpPr>
          <p:nvPr>
            <p:ph type="title"/>
          </p:nvPr>
        </p:nvSpPr>
        <p:spPr>
          <a:xfrm>
            <a:off x="251520" y="202332"/>
            <a:ext cx="8229600" cy="709991"/>
          </a:xfrm>
        </p:spPr>
        <p:txBody>
          <a:bodyPr/>
          <a:lstStyle/>
          <a:p>
            <a:r>
              <a:rPr lang="nl-NL" dirty="0"/>
              <a:t>Klik om de stijl te bewerken</a:t>
            </a:r>
          </a:p>
        </p:txBody>
      </p:sp>
      <p:sp>
        <p:nvSpPr>
          <p:cNvPr id="9" name="Tijdelijke aanduiding voor inhoud 2">
            <a:extLst>
              <a:ext uri="{FF2B5EF4-FFF2-40B4-BE49-F238E27FC236}">
                <a16:creationId xmlns:a16="http://schemas.microsoft.com/office/drawing/2014/main" id="{A2600456-73FD-40B6-B311-C16B030626E7}"/>
              </a:ext>
            </a:extLst>
          </p:cNvPr>
          <p:cNvSpPr>
            <a:spLocks noGrp="1"/>
          </p:cNvSpPr>
          <p:nvPr>
            <p:ph idx="1" hasCustomPrompt="1"/>
          </p:nvPr>
        </p:nvSpPr>
        <p:spPr>
          <a:xfrm>
            <a:off x="539552" y="915566"/>
            <a:ext cx="8229600" cy="3232454"/>
          </a:xfrm>
        </p:spPr>
        <p:txBody>
          <a:bodyPr/>
          <a:lstStyle>
            <a:lvl1pPr>
              <a:defRPr sz="1800"/>
            </a:lvl1pPr>
            <a:lvl2pPr>
              <a:defRPr sz="1600"/>
            </a:lvl2pPr>
            <a:lvl3pPr>
              <a:defRPr sz="1400"/>
            </a:lvl3pPr>
            <a:lvl4pPr>
              <a:defRPr sz="1200"/>
            </a:lvl4pPr>
            <a:lvl5pPr>
              <a:defRPr sz="11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7" name="Tekstvak 6">
            <a:extLst>
              <a:ext uri="{FF2B5EF4-FFF2-40B4-BE49-F238E27FC236}">
                <a16:creationId xmlns:a16="http://schemas.microsoft.com/office/drawing/2014/main" id="{C6081F14-8900-420C-9E6E-9650982DAFF6}"/>
              </a:ext>
            </a:extLst>
          </p:cNvPr>
          <p:cNvSpPr txBox="1"/>
          <p:nvPr userDrawn="1"/>
        </p:nvSpPr>
        <p:spPr>
          <a:xfrm>
            <a:off x="4625502" y="4747098"/>
            <a:ext cx="4143650" cy="246221"/>
          </a:xfrm>
          <a:prstGeom prst="rect">
            <a:avLst/>
          </a:prstGeom>
          <a:noFill/>
        </p:spPr>
        <p:txBody>
          <a:bodyPr wrap="square" rtlCol="0">
            <a:spAutoFit/>
          </a:bodyPr>
          <a:lstStyle/>
          <a:p>
            <a:pPr algn="r"/>
            <a:r>
              <a:rPr lang="nl-NL" sz="1000" i="1" dirty="0"/>
              <a:t>Henseler MAS DFCI DAV Day 3</a:t>
            </a:r>
          </a:p>
        </p:txBody>
      </p:sp>
    </p:spTree>
    <p:extLst>
      <p:ext uri="{BB962C8B-B14F-4D97-AF65-F5344CB8AC3E}">
        <p14:creationId xmlns:p14="http://schemas.microsoft.com/office/powerpoint/2010/main" val="50776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a:xfrm>
            <a:off x="230188" y="206375"/>
            <a:ext cx="8335422" cy="737686"/>
          </a:xfrm>
        </p:spPr>
        <p:txBody>
          <a:bodyPr/>
          <a:lstStyle/>
          <a:p>
            <a:r>
              <a:rPr lang="nl-NL"/>
              <a:t>Klik om de stijl te bewerken</a:t>
            </a:r>
          </a:p>
        </p:txBody>
      </p:sp>
      <p:sp>
        <p:nvSpPr>
          <p:cNvPr id="3" name="Tijdelijke aanduiding voor inhoud 2"/>
          <p:cNvSpPr>
            <a:spLocks noGrp="1"/>
          </p:cNvSpPr>
          <p:nvPr>
            <p:ph sz="half" idx="1"/>
          </p:nvPr>
        </p:nvSpPr>
        <p:spPr>
          <a:xfrm>
            <a:off x="584749" y="944061"/>
            <a:ext cx="4001789" cy="3657972"/>
          </a:xfrm>
        </p:spPr>
        <p:txBody>
          <a:bodyPr/>
          <a:lstStyle>
            <a:lvl1pPr>
              <a:defRPr sz="1800"/>
            </a:lvl1pPr>
            <a:lvl2pPr>
              <a:defRPr sz="1600"/>
            </a:lvl2pPr>
            <a:lvl3pPr>
              <a:defRPr sz="1400"/>
            </a:lvl3pPr>
            <a:lvl4pPr>
              <a:defRPr sz="1200"/>
            </a:lvl4pPr>
            <a:lvl5pPr>
              <a:defRPr sz="1100"/>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inhoud 3"/>
          <p:cNvSpPr>
            <a:spLocks noGrp="1"/>
          </p:cNvSpPr>
          <p:nvPr>
            <p:ph sz="half" idx="2"/>
          </p:nvPr>
        </p:nvSpPr>
        <p:spPr>
          <a:xfrm>
            <a:off x="4746904" y="944061"/>
            <a:ext cx="3900845" cy="3640104"/>
          </a:xfrm>
        </p:spPr>
        <p:txBody>
          <a:bodyPr/>
          <a:lstStyle>
            <a:lvl1pPr>
              <a:defRPr sz="1800"/>
            </a:lvl1pPr>
            <a:lvl2pPr>
              <a:defRPr sz="1600"/>
            </a:lvl2pPr>
            <a:lvl3pPr>
              <a:defRPr sz="1400"/>
            </a:lvl3pPr>
            <a:lvl4pPr>
              <a:defRPr sz="1200"/>
            </a:lvl4pPr>
            <a:lvl5pPr>
              <a:defRPr sz="1100"/>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datum 4"/>
          <p:cNvSpPr>
            <a:spLocks noGrp="1"/>
          </p:cNvSpPr>
          <p:nvPr>
            <p:ph type="dt" sz="half" idx="10"/>
          </p:nvPr>
        </p:nvSpPr>
        <p:spPr/>
        <p:txBody>
          <a:bodyPr/>
          <a:lstStyle/>
          <a:p>
            <a:endParaRPr lang="nl-NL" dirty="0"/>
          </a:p>
        </p:txBody>
      </p:sp>
      <p:sp>
        <p:nvSpPr>
          <p:cNvPr id="10" name="Ovaal 9">
            <a:extLst>
              <a:ext uri="{FF2B5EF4-FFF2-40B4-BE49-F238E27FC236}">
                <a16:creationId xmlns:a16="http://schemas.microsoft.com/office/drawing/2014/main" id="{B540329B-00B8-4E2B-A257-5B3175577876}"/>
              </a:ext>
            </a:extLst>
          </p:cNvPr>
          <p:cNvSpPr/>
          <p:nvPr userDrawn="1"/>
        </p:nvSpPr>
        <p:spPr>
          <a:xfrm>
            <a:off x="4168715" y="4867899"/>
            <a:ext cx="215900" cy="215900"/>
          </a:xfrm>
          <a:prstGeom prst="ellipse">
            <a:avLst/>
          </a:prstGeom>
          <a:solidFill>
            <a:srgbClr val="20BD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l-NL"/>
          </a:p>
        </p:txBody>
      </p:sp>
      <p:sp>
        <p:nvSpPr>
          <p:cNvPr id="11" name="Tijdelijke aanduiding voor dianummer 5">
            <a:extLst>
              <a:ext uri="{FF2B5EF4-FFF2-40B4-BE49-F238E27FC236}">
                <a16:creationId xmlns:a16="http://schemas.microsoft.com/office/drawing/2014/main" id="{2C1AA462-6587-4583-9523-A0C48E18961D}"/>
              </a:ext>
            </a:extLst>
          </p:cNvPr>
          <p:cNvSpPr txBox="1">
            <a:spLocks/>
          </p:cNvSpPr>
          <p:nvPr userDrawn="1"/>
        </p:nvSpPr>
        <p:spPr>
          <a:xfrm>
            <a:off x="4073124" y="4822548"/>
            <a:ext cx="406111" cy="274637"/>
          </a:xfrm>
          <a:prstGeom prst="rect">
            <a:avLst/>
          </a:prstGeom>
        </p:spPr>
        <p:txBody>
          <a:bodyPr vert="horz" wrap="square" lIns="91440" tIns="45720" rIns="91440" bIns="45720" numCol="1" rtlCol="0" anchor="ctr" anchorCtr="0" compatLnSpc="1">
            <a:prstTxWarp prst="textNoShape">
              <a:avLst/>
            </a:prstTxWarp>
          </a:bodyPr>
          <a:lstStyle>
            <a:defPPr>
              <a:defRPr lang="nl-NL"/>
            </a:defPPr>
            <a:lvl1pPr algn="r" rtl="0" fontAlgn="base">
              <a:spcBef>
                <a:spcPct val="0"/>
              </a:spcBef>
              <a:spcAft>
                <a:spcPct val="0"/>
              </a:spcAft>
              <a:defRPr sz="1200" kern="1200">
                <a:solidFill>
                  <a:schemeClr val="tx1">
                    <a:tint val="75000"/>
                  </a:schemeClr>
                </a:solidFill>
                <a:latin typeface="Calibri" panose="020F050202020403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lgn="ctr"/>
            <a:fld id="{C3956968-5E2D-4B89-8A2C-258A604D8D8D}" type="slidenum">
              <a:rPr lang="nl-NL" sz="900" smtClean="0">
                <a:solidFill>
                  <a:schemeClr val="bg1"/>
                </a:solidFill>
              </a:rPr>
              <a:pPr algn="ctr"/>
              <a:t>‹nr.›</a:t>
            </a:fld>
            <a:endParaRPr lang="nl-NL" dirty="0"/>
          </a:p>
        </p:txBody>
      </p:sp>
      <p:sp>
        <p:nvSpPr>
          <p:cNvPr id="9" name="Tekstvak 8">
            <a:extLst>
              <a:ext uri="{FF2B5EF4-FFF2-40B4-BE49-F238E27FC236}">
                <a16:creationId xmlns:a16="http://schemas.microsoft.com/office/drawing/2014/main" id="{6CF9E78C-2294-4EC5-AFE8-7169BCB7F53F}"/>
              </a:ext>
            </a:extLst>
          </p:cNvPr>
          <p:cNvSpPr txBox="1"/>
          <p:nvPr userDrawn="1"/>
        </p:nvSpPr>
        <p:spPr>
          <a:xfrm>
            <a:off x="4625502" y="4747098"/>
            <a:ext cx="4143650" cy="246221"/>
          </a:xfrm>
          <a:prstGeom prst="rect">
            <a:avLst/>
          </a:prstGeom>
          <a:noFill/>
        </p:spPr>
        <p:txBody>
          <a:bodyPr wrap="square" rtlCol="0">
            <a:spAutoFit/>
          </a:bodyPr>
          <a:lstStyle/>
          <a:p>
            <a:pPr algn="r"/>
            <a:r>
              <a:rPr lang="nl-NL" sz="1000" i="1" dirty="0"/>
              <a:t>Henseler MAS DFCI DAV Day 3</a:t>
            </a:r>
          </a:p>
        </p:txBody>
      </p:sp>
    </p:spTree>
    <p:extLst>
      <p:ext uri="{BB962C8B-B14F-4D97-AF65-F5344CB8AC3E}">
        <p14:creationId xmlns:p14="http://schemas.microsoft.com/office/powerpoint/2010/main" val="9354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t">
    <p:bg>
      <p:bgPr>
        <a:blipFill dpi="0" rotWithShape="0">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Ondertitel 2"/>
          <p:cNvSpPr>
            <a:spLocks noGrp="1"/>
          </p:cNvSpPr>
          <p:nvPr>
            <p:ph type="subTitle" idx="1"/>
          </p:nvPr>
        </p:nvSpPr>
        <p:spPr>
          <a:xfrm>
            <a:off x="331440" y="2571750"/>
            <a:ext cx="6400800" cy="1314450"/>
          </a:xfrm>
        </p:spPr>
        <p:txBody>
          <a:bodyPr>
            <a:normAutofit/>
          </a:bodyPr>
          <a:lstStyle>
            <a:lvl1pPr marL="0" indent="0" algn="l">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p>
        </p:txBody>
      </p:sp>
      <p:pic>
        <p:nvPicPr>
          <p:cNvPr id="4098" name="Picture 2" descr="Teaching Icons - Download Free Vector Icons | Noun Project">
            <a:extLst>
              <a:ext uri="{FF2B5EF4-FFF2-40B4-BE49-F238E27FC236}">
                <a16:creationId xmlns:a16="http://schemas.microsoft.com/office/drawing/2014/main" id="{BCE271B7-0BD7-49A0-960F-A20552E59F62}"/>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6907559" y="2976101"/>
            <a:ext cx="2006365" cy="2006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493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ercise">
    <p:bg>
      <p:bgPr>
        <a:blipFill dpi="0" rotWithShape="0">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Ondertitel 2"/>
          <p:cNvSpPr>
            <a:spLocks noGrp="1"/>
          </p:cNvSpPr>
          <p:nvPr>
            <p:ph type="subTitle" idx="1"/>
          </p:nvPr>
        </p:nvSpPr>
        <p:spPr>
          <a:xfrm>
            <a:off x="331440" y="2571750"/>
            <a:ext cx="6400800" cy="1314450"/>
          </a:xfrm>
        </p:spPr>
        <p:txBody>
          <a:bodyPr>
            <a:normAutofit/>
          </a:bodyPr>
          <a:lstStyle>
            <a:lvl1pPr marL="0" indent="0" algn="l">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p>
        </p:txBody>
      </p:sp>
      <p:pic>
        <p:nvPicPr>
          <p:cNvPr id="5122" name="Picture 2" descr="Programming Icons - Download Free Vector Icons | Noun Project">
            <a:extLst>
              <a:ext uri="{FF2B5EF4-FFF2-40B4-BE49-F238E27FC236}">
                <a16:creationId xmlns:a16="http://schemas.microsoft.com/office/drawing/2014/main" id="{35168DDA-0BBF-429E-AE81-59245B46A5D1}"/>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6907560" y="29337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081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ject">
    <p:bg>
      <p:bgPr>
        <a:blipFill dpi="0" rotWithShape="0">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Ondertitel 2"/>
          <p:cNvSpPr>
            <a:spLocks noGrp="1"/>
          </p:cNvSpPr>
          <p:nvPr>
            <p:ph type="subTitle" idx="1"/>
          </p:nvPr>
        </p:nvSpPr>
        <p:spPr>
          <a:xfrm>
            <a:off x="331440" y="2571750"/>
            <a:ext cx="6400800" cy="1314450"/>
          </a:xfrm>
        </p:spPr>
        <p:txBody>
          <a:bodyPr>
            <a:normAutofit/>
          </a:bodyPr>
          <a:lstStyle>
            <a:lvl1pPr marL="0" indent="0" algn="l">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p>
        </p:txBody>
      </p:sp>
      <p:pic>
        <p:nvPicPr>
          <p:cNvPr id="6146" name="Picture 2" descr="Prototype Icons - Download Free Vector Icons | Noun Project">
            <a:extLst>
              <a:ext uri="{FF2B5EF4-FFF2-40B4-BE49-F238E27FC236}">
                <a16:creationId xmlns:a16="http://schemas.microsoft.com/office/drawing/2014/main" id="{4A035186-08D1-413B-A835-1168ACA95D91}"/>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6999830" y="3052793"/>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481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bg1"/>
        </a:solidFill>
        <a:effectLst/>
      </p:bgPr>
    </p:bg>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BC55D542-5F70-41C6-ABDD-4753043D1F1A}"/>
              </a:ext>
            </a:extLst>
          </p:cNvPr>
          <p:cNvSpPr txBox="1"/>
          <p:nvPr userDrawn="1"/>
        </p:nvSpPr>
        <p:spPr>
          <a:xfrm>
            <a:off x="502522" y="2568233"/>
            <a:ext cx="2379177" cy="461665"/>
          </a:xfrm>
          <a:prstGeom prst="rect">
            <a:avLst/>
          </a:prstGeom>
          <a:noFill/>
        </p:spPr>
        <p:txBody>
          <a:bodyPr wrap="none" rtlCol="0">
            <a:spAutoFit/>
          </a:bodyPr>
          <a:lstStyle/>
          <a:p>
            <a:r>
              <a:rPr lang="nl-NL" sz="2400" b="1" dirty="0">
                <a:latin typeface="Verdana" panose="020B0604030504040204" pitchFamily="34" charset="0"/>
                <a:ea typeface="Verdana" panose="020B0604030504040204" pitchFamily="34" charset="0"/>
              </a:rPr>
              <a:t>Coffee break</a:t>
            </a:r>
          </a:p>
        </p:txBody>
      </p:sp>
      <p:pic>
        <p:nvPicPr>
          <p:cNvPr id="3074" name="Picture 2" descr="Coffee Break Icons - Download Free Vector Icons | Noun Project">
            <a:extLst>
              <a:ext uri="{FF2B5EF4-FFF2-40B4-BE49-F238E27FC236}">
                <a16:creationId xmlns:a16="http://schemas.microsoft.com/office/drawing/2014/main" id="{14D138F7-7028-47A6-AA3B-40892774603B}"/>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4825673" y="914400"/>
            <a:ext cx="3079879" cy="3079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829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unch">
    <p:bg>
      <p:bgPr>
        <a:solidFill>
          <a:schemeClr val="bg1"/>
        </a:solidFill>
        <a:effectLst/>
      </p:bgPr>
    </p:bg>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BC55D542-5F70-41C6-ABDD-4753043D1F1A}"/>
              </a:ext>
            </a:extLst>
          </p:cNvPr>
          <p:cNvSpPr txBox="1"/>
          <p:nvPr userDrawn="1"/>
        </p:nvSpPr>
        <p:spPr>
          <a:xfrm>
            <a:off x="502522" y="2568233"/>
            <a:ext cx="2310248" cy="461665"/>
          </a:xfrm>
          <a:prstGeom prst="rect">
            <a:avLst/>
          </a:prstGeom>
          <a:noFill/>
        </p:spPr>
        <p:txBody>
          <a:bodyPr wrap="none" rtlCol="0">
            <a:spAutoFit/>
          </a:bodyPr>
          <a:lstStyle/>
          <a:p>
            <a:r>
              <a:rPr lang="nl-NL" sz="2400" b="1" dirty="0">
                <a:latin typeface="Verdana" panose="020B0604030504040204" pitchFamily="34" charset="0"/>
                <a:ea typeface="Verdana" panose="020B0604030504040204" pitchFamily="34" charset="0"/>
              </a:rPr>
              <a:t>Lunch break</a:t>
            </a:r>
          </a:p>
        </p:txBody>
      </p:sp>
      <p:pic>
        <p:nvPicPr>
          <p:cNvPr id="2052" name="Picture 4" descr="Lunch Time Icons - Download Free Vector Icons | Noun Project">
            <a:extLst>
              <a:ext uri="{FF2B5EF4-FFF2-40B4-BE49-F238E27FC236}">
                <a16:creationId xmlns:a16="http://schemas.microsoft.com/office/drawing/2014/main" id="{A067B1DD-991E-4707-AE6B-15CAE8619B77}"/>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4822595" y="1333255"/>
            <a:ext cx="3138088" cy="3138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867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0"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6" name="Tijdelijke aanduiding voor tekst 2"/>
          <p:cNvSpPr>
            <a:spLocks noGrp="1"/>
          </p:cNvSpPr>
          <p:nvPr>
            <p:ph type="body" idx="1"/>
          </p:nvPr>
        </p:nvSpPr>
        <p:spPr bwMode="auto">
          <a:xfrm>
            <a:off x="539750" y="958850"/>
            <a:ext cx="8229600"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altLang="sk-SK" dirty="0"/>
              <a:t>Klik om de modelstijlen te bewerken</a:t>
            </a:r>
          </a:p>
          <a:p>
            <a:pPr lvl="1"/>
            <a:r>
              <a:rPr lang="nl-NL" altLang="sk-SK" dirty="0"/>
              <a:t>Tweede niveau</a:t>
            </a:r>
          </a:p>
          <a:p>
            <a:pPr lvl="2"/>
            <a:r>
              <a:rPr lang="nl-NL" altLang="sk-SK" dirty="0"/>
              <a:t>Derde niveau</a:t>
            </a:r>
          </a:p>
          <a:p>
            <a:pPr lvl="3"/>
            <a:r>
              <a:rPr lang="nl-NL" altLang="sk-SK" dirty="0"/>
              <a:t>Vierde niveau</a:t>
            </a:r>
          </a:p>
          <a:p>
            <a:pPr lvl="4"/>
            <a:r>
              <a:rPr lang="nl-NL" altLang="sk-SK" dirty="0"/>
              <a:t>Vijfde niveau</a:t>
            </a:r>
          </a:p>
        </p:txBody>
      </p:sp>
      <p:sp>
        <p:nvSpPr>
          <p:cNvPr id="6" name="Tijdelijke aanduiding voor dianummer 5"/>
          <p:cNvSpPr>
            <a:spLocks noGrp="1"/>
          </p:cNvSpPr>
          <p:nvPr>
            <p:ph type="sldNum" sz="quarter" idx="4"/>
          </p:nvPr>
        </p:nvSpPr>
        <p:spPr>
          <a:xfrm>
            <a:off x="1620838" y="4835525"/>
            <a:ext cx="931862" cy="215900"/>
          </a:xfrm>
          <a:prstGeom prst="rect">
            <a:avLst/>
          </a:prstGeom>
        </p:spPr>
        <p:txBody>
          <a:bodyPr vert="horz" wrap="square" lIns="91440" tIns="45720" rIns="91440" bIns="45720" numCol="1" anchor="ctr" anchorCtr="0" compatLnSpc="1">
            <a:prstTxWarp prst="textNoShape">
              <a:avLst/>
            </a:prstTxWarp>
          </a:bodyPr>
          <a:lstStyle>
            <a:lvl1pPr algn="ctr">
              <a:defRPr sz="1000">
                <a:solidFill>
                  <a:srgbClr val="23114C"/>
                </a:solidFill>
                <a:latin typeface="Calibri" panose="020F0502020204030204" pitchFamily="34" charset="0"/>
              </a:defRPr>
            </a:lvl1pPr>
          </a:lstStyle>
          <a:p>
            <a:fld id="{3658854B-C482-4327-AE59-2188DF54A3C4}" type="slidenum">
              <a:rPr lang="nl-NL" altLang="sk-SK"/>
              <a:pPr/>
              <a:t>‹nr.›</a:t>
            </a:fld>
            <a:endParaRPr lang="nl-NL" altLang="sk-SK"/>
          </a:p>
        </p:txBody>
      </p:sp>
      <p:sp>
        <p:nvSpPr>
          <p:cNvPr id="1029" name="Tijdelijke aanduiding voor titel 9"/>
          <p:cNvSpPr>
            <a:spLocks noGrp="1"/>
          </p:cNvSpPr>
          <p:nvPr>
            <p:ph type="title"/>
          </p:nvPr>
        </p:nvSpPr>
        <p:spPr bwMode="auto">
          <a:xfrm>
            <a:off x="230188" y="206375"/>
            <a:ext cx="82296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nl-NL" altLang="sk-SK" dirty="0"/>
              <a:t>Klik om de stijl te bewerken</a:t>
            </a:r>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32" r:id="rId4"/>
    <p:sldLayoutId id="2147483733" r:id="rId5"/>
    <p:sldLayoutId id="2147483736" r:id="rId6"/>
    <p:sldLayoutId id="2147483737" r:id="rId7"/>
    <p:sldLayoutId id="2147483734" r:id="rId8"/>
    <p:sldLayoutId id="2147483735" r:id="rId9"/>
    <p:sldLayoutId id="2147483738" r:id="rId10"/>
    <p:sldLayoutId id="2147483739" r:id="rId11"/>
    <p:sldLayoutId id="2147483719" r:id="rId12"/>
    <p:sldLayoutId id="2147483741" r:id="rId13"/>
    <p:sldLayoutId id="2147483742" r:id="rId14"/>
    <p:sldLayoutId id="2147483743" r:id="rId15"/>
    <p:sldLayoutId id="2147483744" r:id="rId16"/>
    <p:sldLayoutId id="2147483745" r:id="rId17"/>
    <p:sldLayoutId id="2147483746" r:id="rId18"/>
  </p:sldLayoutIdLst>
  <p:hf sldNum="0" hdr="0" ftr="0" dt="0"/>
  <p:txStyles>
    <p:titleStyle>
      <a:lvl1pPr algn="l" rtl="0" eaLnBrk="0" fontAlgn="base" hangingPunct="0">
        <a:spcBef>
          <a:spcPct val="0"/>
        </a:spcBef>
        <a:spcAft>
          <a:spcPct val="0"/>
        </a:spcAft>
        <a:defRPr sz="2600" b="1" kern="1200">
          <a:solidFill>
            <a:srgbClr val="20BDBA"/>
          </a:solidFill>
          <a:latin typeface="Verdana" pitchFamily="34" charset="0"/>
          <a:ea typeface="Verdana" pitchFamily="34" charset="0"/>
          <a:cs typeface="Verdana" pitchFamily="34" charset="0"/>
        </a:defRPr>
      </a:lvl1pPr>
      <a:lvl2pPr algn="l" rtl="0" eaLnBrk="0" fontAlgn="base" hangingPunct="0">
        <a:spcBef>
          <a:spcPct val="0"/>
        </a:spcBef>
        <a:spcAft>
          <a:spcPct val="0"/>
        </a:spcAft>
        <a:defRPr sz="2600" b="1">
          <a:solidFill>
            <a:srgbClr val="20BDBA"/>
          </a:solidFill>
          <a:latin typeface="Verdana" charset="0"/>
          <a:ea typeface="Verdana" charset="0"/>
          <a:cs typeface="Verdana" charset="0"/>
        </a:defRPr>
      </a:lvl2pPr>
      <a:lvl3pPr algn="l" rtl="0" eaLnBrk="0" fontAlgn="base" hangingPunct="0">
        <a:spcBef>
          <a:spcPct val="0"/>
        </a:spcBef>
        <a:spcAft>
          <a:spcPct val="0"/>
        </a:spcAft>
        <a:defRPr sz="2600" b="1">
          <a:solidFill>
            <a:srgbClr val="20BDBA"/>
          </a:solidFill>
          <a:latin typeface="Verdana" charset="0"/>
          <a:ea typeface="Verdana" charset="0"/>
          <a:cs typeface="Verdana" charset="0"/>
        </a:defRPr>
      </a:lvl3pPr>
      <a:lvl4pPr algn="l" rtl="0" eaLnBrk="0" fontAlgn="base" hangingPunct="0">
        <a:spcBef>
          <a:spcPct val="0"/>
        </a:spcBef>
        <a:spcAft>
          <a:spcPct val="0"/>
        </a:spcAft>
        <a:defRPr sz="2600" b="1">
          <a:solidFill>
            <a:srgbClr val="20BDBA"/>
          </a:solidFill>
          <a:latin typeface="Verdana" charset="0"/>
          <a:ea typeface="Verdana" charset="0"/>
          <a:cs typeface="Verdana" charset="0"/>
        </a:defRPr>
      </a:lvl4pPr>
      <a:lvl5pPr algn="l" rtl="0" eaLnBrk="0" fontAlgn="base" hangingPunct="0">
        <a:spcBef>
          <a:spcPct val="0"/>
        </a:spcBef>
        <a:spcAft>
          <a:spcPct val="0"/>
        </a:spcAft>
        <a:defRPr sz="2600" b="1">
          <a:solidFill>
            <a:srgbClr val="20BDBA"/>
          </a:solidFill>
          <a:latin typeface="Verdana" charset="0"/>
          <a:ea typeface="Verdana" charset="0"/>
          <a:cs typeface="Verdana" charset="0"/>
        </a:defRPr>
      </a:lvl5pPr>
      <a:lvl6pPr marL="457200" algn="l" rtl="0" fontAlgn="base">
        <a:spcBef>
          <a:spcPct val="0"/>
        </a:spcBef>
        <a:spcAft>
          <a:spcPct val="0"/>
        </a:spcAft>
        <a:defRPr sz="2600" b="1">
          <a:solidFill>
            <a:srgbClr val="20BDBA"/>
          </a:solidFill>
          <a:latin typeface="Verdana" charset="0"/>
          <a:ea typeface="Verdana" charset="0"/>
          <a:cs typeface="Verdana" charset="0"/>
        </a:defRPr>
      </a:lvl6pPr>
      <a:lvl7pPr marL="914400" algn="l" rtl="0" fontAlgn="base">
        <a:spcBef>
          <a:spcPct val="0"/>
        </a:spcBef>
        <a:spcAft>
          <a:spcPct val="0"/>
        </a:spcAft>
        <a:defRPr sz="2600" b="1">
          <a:solidFill>
            <a:srgbClr val="20BDBA"/>
          </a:solidFill>
          <a:latin typeface="Verdana" charset="0"/>
          <a:ea typeface="Verdana" charset="0"/>
          <a:cs typeface="Verdana" charset="0"/>
        </a:defRPr>
      </a:lvl7pPr>
      <a:lvl8pPr marL="1371600" algn="l" rtl="0" fontAlgn="base">
        <a:spcBef>
          <a:spcPct val="0"/>
        </a:spcBef>
        <a:spcAft>
          <a:spcPct val="0"/>
        </a:spcAft>
        <a:defRPr sz="2600" b="1">
          <a:solidFill>
            <a:srgbClr val="20BDBA"/>
          </a:solidFill>
          <a:latin typeface="Verdana" charset="0"/>
          <a:ea typeface="Verdana" charset="0"/>
          <a:cs typeface="Verdana" charset="0"/>
        </a:defRPr>
      </a:lvl8pPr>
      <a:lvl9pPr marL="1828800" algn="l" rtl="0" fontAlgn="base">
        <a:spcBef>
          <a:spcPct val="0"/>
        </a:spcBef>
        <a:spcAft>
          <a:spcPct val="0"/>
        </a:spcAft>
        <a:defRPr sz="2600" b="1">
          <a:solidFill>
            <a:srgbClr val="20BDBA"/>
          </a:solidFill>
          <a:latin typeface="Verdana" charset="0"/>
          <a:ea typeface="Verdana" charset="0"/>
          <a:cs typeface="Verdana"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1800" kern="1200">
          <a:solidFill>
            <a:srgbClr val="23114C"/>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Font typeface="Arial" panose="020B0604020202020204" pitchFamily="34" charset="0"/>
        <a:buChar char="–"/>
        <a:defRPr sz="1600" kern="1200">
          <a:solidFill>
            <a:srgbClr val="23114C"/>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Font typeface="Arial" panose="020B0604020202020204" pitchFamily="34" charset="0"/>
        <a:buChar char="•"/>
        <a:defRPr sz="1400" kern="1200">
          <a:solidFill>
            <a:srgbClr val="23114C"/>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rgbClr val="23114C"/>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Font typeface="Arial" panose="020B0604020202020204" pitchFamily="34" charset="0"/>
        <a:buChar char="»"/>
        <a:defRPr sz="1100" kern="1200">
          <a:solidFill>
            <a:srgbClr val="23114C"/>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9.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2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hyperlink" Target="https://www.youtube.com/watch?v=S7xTBa93TX8"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youtube.com/watch?v=aZbHd4suAnQ"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youtube.com/watch?v=RXeOiIDNNek&amp;t=3870s"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4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4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4.xml"/><Relationship Id="rId1" Type="http://schemas.openxmlformats.org/officeDocument/2006/relationships/tags" Target="../tags/tag38.xml"/></Relationships>
</file>

<file path=ppt/slides/_rels/slide51.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5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410.png"/></Relationships>
</file>

<file path=ppt/slides/_rels/slide53.xml.rels><?xml version="1.0" encoding="UTF-8" standalone="yes"?>
<Relationships xmlns="http://schemas.openxmlformats.org/package/2006/relationships"><Relationship Id="rId3" Type="http://schemas.openxmlformats.org/officeDocument/2006/relationships/hyperlink" Target="mailto:31644891202@s.whatsapp.net" TargetMode="Externa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4.xml"/><Relationship Id="rId1" Type="http://schemas.openxmlformats.org/officeDocument/2006/relationships/tags" Target="../tags/tag45.xml"/><Relationship Id="rId5" Type="http://schemas.openxmlformats.org/officeDocument/2006/relationships/hyperlink" Target="https://www.sourcecodeexamples.net/2020/09/javascript-tic-tac-toe-game.html" TargetMode="External"/><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0.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1.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5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www.maastrichtuniversity.nl/um-cyber-attack-symposium-%E2%80%93-lessons-learn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el 1"/>
          <p:cNvSpPr>
            <a:spLocks noGrp="1"/>
          </p:cNvSpPr>
          <p:nvPr>
            <p:ph type="ctrTitle"/>
          </p:nvPr>
        </p:nvSpPr>
        <p:spPr>
          <a:xfrm>
            <a:off x="476568" y="1204912"/>
            <a:ext cx="7772400" cy="1103313"/>
          </a:xfrm>
        </p:spPr>
        <p:txBody>
          <a:bodyPr/>
          <a:lstStyle/>
          <a:p>
            <a:r>
              <a:rPr lang="en-US" dirty="0"/>
              <a:t>Data Analytics and Visualization </a:t>
            </a:r>
            <a:br>
              <a:rPr lang="en-US" dirty="0"/>
            </a:br>
            <a:r>
              <a:rPr lang="en-US" dirty="0"/>
              <a:t>for Digital Forensics</a:t>
            </a:r>
            <a:endParaRPr lang="nl-NL" altLang="sk-SK" dirty="0"/>
          </a:p>
        </p:txBody>
      </p:sp>
      <p:sp>
        <p:nvSpPr>
          <p:cNvPr id="7171" name="Ondertitel 2"/>
          <p:cNvSpPr>
            <a:spLocks noGrp="1"/>
          </p:cNvSpPr>
          <p:nvPr>
            <p:ph type="subTitle" idx="1"/>
          </p:nvPr>
        </p:nvSpPr>
        <p:spPr>
          <a:xfrm>
            <a:off x="331788" y="2571750"/>
            <a:ext cx="7917180" cy="2388870"/>
          </a:xfrm>
        </p:spPr>
        <p:txBody>
          <a:bodyPr>
            <a:normAutofit/>
          </a:bodyPr>
          <a:lstStyle/>
          <a:p>
            <a:pPr eaLnBrk="1" hangingPunct="1"/>
            <a:r>
              <a:rPr lang="en-US" dirty="0"/>
              <a:t>Module 3, Day 3</a:t>
            </a:r>
          </a:p>
          <a:p>
            <a:pPr eaLnBrk="1" hangingPunct="1"/>
            <a:endParaRPr lang="nl-NL" altLang="sk-SK" i="1" dirty="0"/>
          </a:p>
          <a:p>
            <a:pPr eaLnBrk="1" hangingPunct="1"/>
            <a:r>
              <a:rPr lang="nl-NL" altLang="sk-SK" dirty="0"/>
              <a:t>Dr.ir. Hans Henseler, </a:t>
            </a:r>
          </a:p>
          <a:p>
            <a:pPr eaLnBrk="1" hangingPunct="1"/>
            <a:r>
              <a:rPr lang="nl-NL" altLang="sk-SK" dirty="0"/>
              <a:t>University of </a:t>
            </a:r>
            <a:r>
              <a:rPr lang="nl-NL" altLang="sk-SK" dirty="0" err="1"/>
              <a:t>Applied</a:t>
            </a:r>
            <a:r>
              <a:rPr lang="nl-NL" altLang="sk-SK" dirty="0"/>
              <a:t> Sciences Leiden (NL)</a:t>
            </a:r>
          </a:p>
          <a:p>
            <a:pPr eaLnBrk="1" hangingPunct="1"/>
            <a:endParaRPr lang="nl-NL" altLang="sk-SK" sz="1600" i="1" dirty="0"/>
          </a:p>
          <a:p>
            <a:pPr eaLnBrk="1" hangingPunct="1"/>
            <a:r>
              <a:rPr lang="en-US" altLang="sk-SK" sz="1600" i="1" dirty="0"/>
              <a:t>Master of Advanced Studies in Digital Forensics &amp; Cyber Investigation</a:t>
            </a:r>
          </a:p>
          <a:p>
            <a:pPr eaLnBrk="1" hangingPunct="1"/>
            <a:r>
              <a:rPr lang="en-US" altLang="sk-SK" sz="1600" i="1" dirty="0"/>
              <a:t>Bern University of Applied Sciences</a:t>
            </a:r>
            <a:endParaRPr lang="nl-NL" altLang="sk-SK" sz="1600" i="1" dirty="0"/>
          </a:p>
        </p:txBody>
      </p:sp>
      <p:sp>
        <p:nvSpPr>
          <p:cNvPr id="7172" name="Tekstvak 3"/>
          <p:cNvSpPr txBox="1">
            <a:spLocks noChangeArrowheads="1"/>
          </p:cNvSpPr>
          <p:nvPr/>
        </p:nvSpPr>
        <p:spPr bwMode="auto">
          <a:xfrm>
            <a:off x="1481138" y="-1428750"/>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sk-SK" altLang="sk-SK" sz="1800">
              <a:latin typeface="Calibri" panose="020F0502020204030204" pitchFamily="34" charset="0"/>
            </a:endParaRP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7E97FAE-DF59-4CCF-B255-0B38D7819240}"/>
              </a:ext>
            </a:extLst>
          </p:cNvPr>
          <p:cNvSpPr>
            <a:spLocks noGrp="1"/>
          </p:cNvSpPr>
          <p:nvPr>
            <p:ph type="title"/>
          </p:nvPr>
        </p:nvSpPr>
        <p:spPr/>
        <p:txBody>
          <a:bodyPr/>
          <a:lstStyle/>
          <a:p>
            <a:r>
              <a:rPr lang="nl-NL" dirty="0" err="1"/>
              <a:t>October</a:t>
            </a:r>
            <a:r>
              <a:rPr lang="nl-NL" dirty="0"/>
              <a:t>: The </a:t>
            </a:r>
            <a:r>
              <a:rPr lang="nl-NL" dirty="0" err="1"/>
              <a:t>initial</a:t>
            </a:r>
            <a:r>
              <a:rPr lang="nl-NL" dirty="0"/>
              <a:t> </a:t>
            </a:r>
            <a:r>
              <a:rPr lang="nl-NL" dirty="0" err="1"/>
              <a:t>compromise</a:t>
            </a:r>
            <a:r>
              <a:rPr lang="nl-NL" dirty="0"/>
              <a:t> via </a:t>
            </a:r>
            <a:r>
              <a:rPr lang="nl-NL" dirty="0" err="1"/>
              <a:t>Phishing</a:t>
            </a:r>
            <a:r>
              <a:rPr lang="nl-NL" dirty="0"/>
              <a:t> mails</a:t>
            </a:r>
          </a:p>
        </p:txBody>
      </p:sp>
      <p:sp>
        <p:nvSpPr>
          <p:cNvPr id="3" name="Tijdelijke aanduiding voor inhoud 2">
            <a:extLst>
              <a:ext uri="{FF2B5EF4-FFF2-40B4-BE49-F238E27FC236}">
                <a16:creationId xmlns:a16="http://schemas.microsoft.com/office/drawing/2014/main" id="{CE283468-2306-4660-8519-8AFF2C65F23D}"/>
              </a:ext>
            </a:extLst>
          </p:cNvPr>
          <p:cNvSpPr>
            <a:spLocks noGrp="1"/>
          </p:cNvSpPr>
          <p:nvPr>
            <p:ph sz="half" idx="1"/>
          </p:nvPr>
        </p:nvSpPr>
        <p:spPr/>
        <p:txBody>
          <a:bodyPr>
            <a:normAutofit/>
          </a:bodyPr>
          <a:lstStyle/>
          <a:p>
            <a:r>
              <a:rPr lang="nl-NL" dirty="0"/>
              <a:t>Malware was </a:t>
            </a:r>
            <a:r>
              <a:rPr lang="nl-NL" dirty="0" err="1"/>
              <a:t>downloaded</a:t>
            </a:r>
            <a:r>
              <a:rPr lang="nl-NL" dirty="0"/>
              <a:t> from </a:t>
            </a:r>
            <a:r>
              <a:rPr lang="nl-NL" dirty="0" err="1"/>
              <a:t>an</a:t>
            </a:r>
            <a:r>
              <a:rPr lang="nl-NL" dirty="0"/>
              <a:t> </a:t>
            </a:r>
            <a:r>
              <a:rPr lang="nl-NL" dirty="0" err="1"/>
              <a:t>external</a:t>
            </a:r>
            <a:r>
              <a:rPr lang="nl-NL" dirty="0"/>
              <a:t> IP </a:t>
            </a:r>
            <a:r>
              <a:rPr lang="nl-NL" dirty="0" err="1"/>
              <a:t>address</a:t>
            </a:r>
            <a:r>
              <a:rPr lang="nl-NL" dirty="0"/>
              <a:t> SDBBOT </a:t>
            </a:r>
          </a:p>
          <a:p>
            <a:r>
              <a:rPr lang="nl-NL" dirty="0" err="1"/>
              <a:t>This</a:t>
            </a:r>
            <a:r>
              <a:rPr lang="nl-NL" dirty="0"/>
              <a:t> malware was </a:t>
            </a:r>
            <a:r>
              <a:rPr lang="nl-NL" dirty="0" err="1"/>
              <a:t>executed</a:t>
            </a:r>
            <a:r>
              <a:rPr lang="nl-NL" dirty="0"/>
              <a:t> on multiple systems </a:t>
            </a:r>
            <a:r>
              <a:rPr lang="nl-NL" dirty="0" err="1"/>
              <a:t>inside</a:t>
            </a:r>
            <a:r>
              <a:rPr lang="nl-NL" dirty="0"/>
              <a:t> </a:t>
            </a:r>
            <a:r>
              <a:rPr lang="nl-NL" dirty="0" err="1"/>
              <a:t>the</a:t>
            </a:r>
            <a:r>
              <a:rPr lang="nl-NL" dirty="0"/>
              <a:t> </a:t>
            </a:r>
            <a:r>
              <a:rPr lang="nl-NL" dirty="0" err="1"/>
              <a:t>network</a:t>
            </a:r>
            <a:r>
              <a:rPr lang="nl-NL" dirty="0"/>
              <a:t> of </a:t>
            </a:r>
            <a:r>
              <a:rPr lang="nl-NL" dirty="0" err="1"/>
              <a:t>the</a:t>
            </a:r>
            <a:r>
              <a:rPr lang="nl-NL" dirty="0"/>
              <a:t> University</a:t>
            </a:r>
          </a:p>
          <a:p>
            <a:r>
              <a:rPr lang="nl-NL" dirty="0"/>
              <a:t>It </a:t>
            </a:r>
            <a:r>
              <a:rPr lang="nl-NL" dirty="0" err="1"/>
              <a:t>downloaded</a:t>
            </a:r>
            <a:r>
              <a:rPr lang="nl-NL" dirty="0"/>
              <a:t> </a:t>
            </a:r>
            <a:r>
              <a:rPr lang="nl-NL" dirty="0" err="1"/>
              <a:t>additional</a:t>
            </a:r>
            <a:r>
              <a:rPr lang="nl-NL" dirty="0"/>
              <a:t> </a:t>
            </a:r>
            <a:r>
              <a:rPr lang="nl-NL" dirty="0" err="1"/>
              <a:t>packets</a:t>
            </a:r>
            <a:r>
              <a:rPr lang="nl-NL" dirty="0"/>
              <a:t> from </a:t>
            </a:r>
            <a:r>
              <a:rPr lang="nl-NL" dirty="0" err="1"/>
              <a:t>an</a:t>
            </a:r>
            <a:r>
              <a:rPr lang="nl-NL" dirty="0"/>
              <a:t> </a:t>
            </a:r>
            <a:r>
              <a:rPr lang="nl-NL" dirty="0" err="1"/>
              <a:t>external</a:t>
            </a:r>
            <a:r>
              <a:rPr lang="nl-NL" dirty="0"/>
              <a:t> website and </a:t>
            </a:r>
            <a:r>
              <a:rPr lang="nl-NL" dirty="0" err="1"/>
              <a:t>became</a:t>
            </a:r>
            <a:r>
              <a:rPr lang="nl-NL" dirty="0"/>
              <a:t> persistent on </a:t>
            </a:r>
            <a:r>
              <a:rPr lang="nl-NL" dirty="0" err="1"/>
              <a:t>the</a:t>
            </a:r>
            <a:r>
              <a:rPr lang="nl-NL" dirty="0"/>
              <a:t> </a:t>
            </a:r>
            <a:r>
              <a:rPr lang="nl-NL" dirty="0" err="1"/>
              <a:t>windows</a:t>
            </a:r>
            <a:r>
              <a:rPr lang="nl-NL" dirty="0"/>
              <a:t> computer(s)</a:t>
            </a:r>
          </a:p>
        </p:txBody>
      </p:sp>
      <p:pic>
        <p:nvPicPr>
          <p:cNvPr id="8" name="Tijdelijke aanduiding voor inhoud 7">
            <a:extLst>
              <a:ext uri="{FF2B5EF4-FFF2-40B4-BE49-F238E27FC236}">
                <a16:creationId xmlns:a16="http://schemas.microsoft.com/office/drawing/2014/main" id="{53440A38-BCE5-462C-88DC-3CA01608B286}"/>
              </a:ext>
            </a:extLst>
          </p:cNvPr>
          <p:cNvPicPr>
            <a:picLocks noGrp="1" noChangeAspect="1"/>
          </p:cNvPicPr>
          <p:nvPr>
            <p:ph sz="half" idx="2"/>
          </p:nvPr>
        </p:nvPicPr>
        <p:blipFill>
          <a:blip r:embed="rId2"/>
          <a:stretch>
            <a:fillRect/>
          </a:stretch>
        </p:blipFill>
        <p:spPr>
          <a:xfrm>
            <a:off x="4586538" y="1569576"/>
            <a:ext cx="3900488" cy="1103459"/>
          </a:xfrm>
          <a:prstGeom prst="rect">
            <a:avLst/>
          </a:prstGeom>
        </p:spPr>
      </p:pic>
      <p:pic>
        <p:nvPicPr>
          <p:cNvPr id="9" name="Afbeelding 8">
            <a:extLst>
              <a:ext uri="{FF2B5EF4-FFF2-40B4-BE49-F238E27FC236}">
                <a16:creationId xmlns:a16="http://schemas.microsoft.com/office/drawing/2014/main" id="{DD0E2039-7190-4660-90F1-29023724C0D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72000" y="2757195"/>
            <a:ext cx="4001789" cy="1174438"/>
          </a:xfrm>
          <a:prstGeom prst="rect">
            <a:avLst/>
          </a:prstGeom>
        </p:spPr>
      </p:pic>
      <p:pic>
        <p:nvPicPr>
          <p:cNvPr id="4" name="Picture 2" descr="October 2019 calendar flat style icon with long shadow.">
            <a:extLst>
              <a:ext uri="{FF2B5EF4-FFF2-40B4-BE49-F238E27FC236}">
                <a16:creationId xmlns:a16="http://schemas.microsoft.com/office/drawing/2014/main" id="{F8969AE4-ACF6-4E01-9EC6-29DC55750310}"/>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701245" y="46712"/>
            <a:ext cx="1350150" cy="1336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02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November 2019 Calendar Flat Style Icon Stock Vector (Royalty Free)  1155504553">
            <a:extLst>
              <a:ext uri="{FF2B5EF4-FFF2-40B4-BE49-F238E27FC236}">
                <a16:creationId xmlns:a16="http://schemas.microsoft.com/office/drawing/2014/main" id="{EFCE70E5-6ED6-4E21-82DE-95F62F56FFA8}"/>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704348" y="33468"/>
            <a:ext cx="1350150" cy="1350151"/>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inhoud 1">
            <a:extLst>
              <a:ext uri="{FF2B5EF4-FFF2-40B4-BE49-F238E27FC236}">
                <a16:creationId xmlns:a16="http://schemas.microsoft.com/office/drawing/2014/main" id="{5B76B460-F759-4D7F-8F74-F969B4A359E6}"/>
              </a:ext>
            </a:extLst>
          </p:cNvPr>
          <p:cNvSpPr>
            <a:spLocks noGrp="1"/>
          </p:cNvSpPr>
          <p:nvPr>
            <p:ph idx="1"/>
          </p:nvPr>
        </p:nvSpPr>
        <p:spPr/>
        <p:txBody>
          <a:bodyPr/>
          <a:lstStyle/>
          <a:p>
            <a:r>
              <a:rPr lang="nl-NL" dirty="0"/>
              <a:t>The software </a:t>
            </a:r>
            <a:r>
              <a:rPr lang="nl-NL" dirty="0" err="1"/>
              <a:t>the</a:t>
            </a:r>
            <a:r>
              <a:rPr lang="nl-NL" dirty="0"/>
              <a:t> SDBBOT </a:t>
            </a:r>
            <a:r>
              <a:rPr lang="nl-NL" dirty="0" err="1"/>
              <a:t>downloaded</a:t>
            </a:r>
            <a:r>
              <a:rPr lang="nl-NL" dirty="0"/>
              <a:t> is </a:t>
            </a:r>
            <a:r>
              <a:rPr lang="nl-NL" dirty="0" err="1"/>
              <a:t>Meterpreter</a:t>
            </a:r>
            <a:r>
              <a:rPr lang="nl-NL" dirty="0"/>
              <a:t> </a:t>
            </a:r>
            <a:r>
              <a:rPr lang="nl-NL" dirty="0" err="1"/>
              <a:t>and</a:t>
            </a:r>
            <a:r>
              <a:rPr lang="nl-NL" dirty="0"/>
              <a:t> </a:t>
            </a:r>
            <a:br>
              <a:rPr lang="nl-NL" dirty="0"/>
            </a:br>
            <a:r>
              <a:rPr lang="nl-NL" dirty="0"/>
              <a:t>is </a:t>
            </a:r>
            <a:r>
              <a:rPr lang="nl-NL" dirty="0" err="1"/>
              <a:t>used</a:t>
            </a:r>
            <a:r>
              <a:rPr lang="nl-NL" dirty="0"/>
              <a:t> by </a:t>
            </a:r>
            <a:r>
              <a:rPr lang="nl-NL" dirty="0" err="1"/>
              <a:t>attackers</a:t>
            </a:r>
            <a:r>
              <a:rPr lang="nl-NL" dirty="0"/>
              <a:t> to access </a:t>
            </a:r>
            <a:r>
              <a:rPr lang="nl-NL" dirty="0" err="1"/>
              <a:t>infected</a:t>
            </a:r>
            <a:r>
              <a:rPr lang="nl-NL" dirty="0"/>
              <a:t> desktop computers</a:t>
            </a:r>
          </a:p>
          <a:p>
            <a:r>
              <a:rPr lang="nl-NL" dirty="0" err="1"/>
              <a:t>After</a:t>
            </a:r>
            <a:r>
              <a:rPr lang="nl-NL" dirty="0"/>
              <a:t> app. 1 week </a:t>
            </a:r>
            <a:r>
              <a:rPr lang="nl-NL" dirty="0" err="1"/>
              <a:t>the</a:t>
            </a:r>
            <a:r>
              <a:rPr lang="nl-NL" dirty="0"/>
              <a:t> </a:t>
            </a:r>
            <a:r>
              <a:rPr lang="nl-NL" dirty="0" err="1"/>
              <a:t>attackers</a:t>
            </a:r>
            <a:r>
              <a:rPr lang="nl-NL" dirty="0"/>
              <a:t> </a:t>
            </a:r>
            <a:r>
              <a:rPr lang="nl-NL" dirty="0" err="1"/>
              <a:t>gain</a:t>
            </a:r>
            <a:r>
              <a:rPr lang="nl-NL" dirty="0"/>
              <a:t> access to servers in </a:t>
            </a:r>
            <a:r>
              <a:rPr lang="nl-NL" dirty="0" err="1"/>
              <a:t>the</a:t>
            </a:r>
            <a:r>
              <a:rPr lang="nl-NL" dirty="0"/>
              <a:t> </a:t>
            </a:r>
            <a:r>
              <a:rPr lang="nl-NL" dirty="0" err="1"/>
              <a:t>network</a:t>
            </a:r>
            <a:r>
              <a:rPr lang="nl-NL" dirty="0"/>
              <a:t> and </a:t>
            </a:r>
            <a:r>
              <a:rPr lang="nl-NL" dirty="0" err="1"/>
              <a:t>install</a:t>
            </a:r>
            <a:r>
              <a:rPr lang="nl-NL" dirty="0"/>
              <a:t> </a:t>
            </a:r>
            <a:r>
              <a:rPr lang="nl-NL" dirty="0" err="1"/>
              <a:t>Meterpreter</a:t>
            </a:r>
            <a:r>
              <a:rPr lang="nl-NL" dirty="0"/>
              <a:t>. </a:t>
            </a:r>
          </a:p>
          <a:p>
            <a:r>
              <a:rPr lang="nl-NL" dirty="0" err="1"/>
              <a:t>Powersploit</a:t>
            </a:r>
            <a:r>
              <a:rPr lang="nl-NL" dirty="0"/>
              <a:t> is </a:t>
            </a:r>
            <a:r>
              <a:rPr lang="nl-NL" dirty="0" err="1"/>
              <a:t>installed</a:t>
            </a:r>
            <a:r>
              <a:rPr lang="nl-NL" dirty="0"/>
              <a:t>: a </a:t>
            </a:r>
            <a:r>
              <a:rPr lang="nl-NL" dirty="0" err="1"/>
              <a:t>collection</a:t>
            </a:r>
            <a:r>
              <a:rPr lang="nl-NL" dirty="0"/>
              <a:t> of </a:t>
            </a:r>
            <a:r>
              <a:rPr lang="nl-NL" dirty="0" err="1"/>
              <a:t>PowerShell</a:t>
            </a:r>
            <a:r>
              <a:rPr lang="nl-NL" dirty="0"/>
              <a:t>-scripts that can be </a:t>
            </a:r>
            <a:r>
              <a:rPr lang="nl-NL" dirty="0" err="1"/>
              <a:t>used</a:t>
            </a:r>
            <a:r>
              <a:rPr lang="nl-NL" dirty="0"/>
              <a:t> to test </a:t>
            </a:r>
            <a:r>
              <a:rPr lang="nl-NL" dirty="0" err="1"/>
              <a:t>the</a:t>
            </a:r>
            <a:r>
              <a:rPr lang="nl-NL" dirty="0"/>
              <a:t> security of </a:t>
            </a:r>
            <a:r>
              <a:rPr lang="nl-NL" dirty="0" err="1"/>
              <a:t>the</a:t>
            </a:r>
            <a:r>
              <a:rPr lang="nl-NL" dirty="0"/>
              <a:t> </a:t>
            </a:r>
            <a:r>
              <a:rPr lang="nl-NL" dirty="0" err="1"/>
              <a:t>network</a:t>
            </a:r>
            <a:r>
              <a:rPr lang="nl-NL" dirty="0"/>
              <a:t>.</a:t>
            </a:r>
          </a:p>
          <a:p>
            <a:r>
              <a:rPr lang="nl-NL" dirty="0" err="1"/>
              <a:t>PingCastle</a:t>
            </a:r>
            <a:r>
              <a:rPr lang="nl-NL" dirty="0"/>
              <a:t> is </a:t>
            </a:r>
            <a:r>
              <a:rPr lang="nl-NL" dirty="0" err="1"/>
              <a:t>installed</a:t>
            </a:r>
            <a:r>
              <a:rPr lang="nl-NL" dirty="0"/>
              <a:t> on a virtual workstation to </a:t>
            </a:r>
            <a:r>
              <a:rPr lang="nl-NL" dirty="0" err="1"/>
              <a:t>visualise</a:t>
            </a:r>
            <a:r>
              <a:rPr lang="nl-NL" dirty="0"/>
              <a:t> </a:t>
            </a:r>
            <a:r>
              <a:rPr lang="nl-NL" dirty="0" err="1"/>
              <a:t>the</a:t>
            </a:r>
            <a:r>
              <a:rPr lang="nl-NL" dirty="0"/>
              <a:t> </a:t>
            </a:r>
            <a:r>
              <a:rPr lang="nl-NL" dirty="0" err="1"/>
              <a:t>active</a:t>
            </a:r>
            <a:r>
              <a:rPr lang="nl-NL" dirty="0"/>
              <a:t> directory of </a:t>
            </a:r>
            <a:r>
              <a:rPr lang="nl-NL" dirty="0" err="1"/>
              <a:t>the</a:t>
            </a:r>
            <a:r>
              <a:rPr lang="nl-NL" dirty="0"/>
              <a:t> University </a:t>
            </a:r>
            <a:r>
              <a:rPr lang="nl-NL" dirty="0" err="1"/>
              <a:t>network</a:t>
            </a:r>
            <a:endParaRPr lang="nl-NL" dirty="0"/>
          </a:p>
          <a:p>
            <a:r>
              <a:rPr lang="nl-NL" dirty="0"/>
              <a:t>In November </a:t>
            </a:r>
            <a:r>
              <a:rPr lang="nl-NL" dirty="0" err="1"/>
              <a:t>the</a:t>
            </a:r>
            <a:r>
              <a:rPr lang="nl-NL" dirty="0"/>
              <a:t> </a:t>
            </a:r>
            <a:r>
              <a:rPr lang="nl-NL" dirty="0" err="1"/>
              <a:t>attacker</a:t>
            </a:r>
            <a:r>
              <a:rPr lang="nl-NL" dirty="0"/>
              <a:t> is </a:t>
            </a:r>
            <a:r>
              <a:rPr lang="nl-NL" dirty="0" err="1"/>
              <a:t>able</a:t>
            </a:r>
            <a:r>
              <a:rPr lang="nl-NL" dirty="0"/>
              <a:t> to </a:t>
            </a:r>
            <a:r>
              <a:rPr lang="nl-NL" dirty="0" err="1"/>
              <a:t>obtain</a:t>
            </a:r>
            <a:r>
              <a:rPr lang="nl-NL" dirty="0"/>
              <a:t> </a:t>
            </a:r>
            <a:r>
              <a:rPr lang="nl-NL" dirty="0" err="1"/>
              <a:t>network</a:t>
            </a:r>
            <a:r>
              <a:rPr lang="nl-NL" dirty="0"/>
              <a:t> </a:t>
            </a:r>
            <a:r>
              <a:rPr lang="nl-NL" dirty="0" err="1"/>
              <a:t>admin</a:t>
            </a:r>
            <a:r>
              <a:rPr lang="nl-NL" dirty="0"/>
              <a:t> privileges </a:t>
            </a:r>
            <a:r>
              <a:rPr lang="nl-NL" dirty="0" err="1"/>
              <a:t>using</a:t>
            </a:r>
            <a:r>
              <a:rPr lang="nl-NL" dirty="0"/>
              <a:t> </a:t>
            </a:r>
            <a:r>
              <a:rPr lang="nl-NL" dirty="0" err="1"/>
              <a:t>the</a:t>
            </a:r>
            <a:r>
              <a:rPr lang="nl-NL" dirty="0"/>
              <a:t> account </a:t>
            </a:r>
            <a:r>
              <a:rPr lang="nl-NL" dirty="0" err="1"/>
              <a:t>administraor.unimaas</a:t>
            </a:r>
            <a:r>
              <a:rPr lang="nl-NL" dirty="0"/>
              <a:t>.</a:t>
            </a:r>
          </a:p>
        </p:txBody>
      </p:sp>
      <p:sp>
        <p:nvSpPr>
          <p:cNvPr id="4" name="Titel 3">
            <a:extLst>
              <a:ext uri="{FF2B5EF4-FFF2-40B4-BE49-F238E27FC236}">
                <a16:creationId xmlns:a16="http://schemas.microsoft.com/office/drawing/2014/main" id="{04A2703E-AEFF-442F-9102-E31ED493202E}"/>
              </a:ext>
            </a:extLst>
          </p:cNvPr>
          <p:cNvSpPr>
            <a:spLocks noGrp="1"/>
          </p:cNvSpPr>
          <p:nvPr>
            <p:ph type="title"/>
          </p:nvPr>
        </p:nvSpPr>
        <p:spPr/>
        <p:txBody>
          <a:bodyPr/>
          <a:lstStyle/>
          <a:p>
            <a:r>
              <a:rPr lang="nl-NL" dirty="0"/>
              <a:t>November: </a:t>
            </a:r>
            <a:r>
              <a:rPr lang="nl-NL" dirty="0" err="1"/>
              <a:t>Spreading</a:t>
            </a:r>
            <a:r>
              <a:rPr lang="nl-NL" dirty="0"/>
              <a:t> </a:t>
            </a:r>
            <a:r>
              <a:rPr lang="nl-NL" dirty="0" err="1"/>
              <a:t>through</a:t>
            </a:r>
            <a:r>
              <a:rPr lang="nl-NL" dirty="0"/>
              <a:t> </a:t>
            </a:r>
            <a:r>
              <a:rPr lang="nl-NL" dirty="0" err="1"/>
              <a:t>the</a:t>
            </a:r>
            <a:r>
              <a:rPr lang="nl-NL" dirty="0"/>
              <a:t> </a:t>
            </a:r>
            <a:r>
              <a:rPr lang="nl-NL" dirty="0" err="1"/>
              <a:t>network</a:t>
            </a:r>
            <a:endParaRPr lang="nl-NL" dirty="0"/>
          </a:p>
        </p:txBody>
      </p:sp>
    </p:spTree>
    <p:extLst>
      <p:ext uri="{BB962C8B-B14F-4D97-AF65-F5344CB8AC3E}">
        <p14:creationId xmlns:p14="http://schemas.microsoft.com/office/powerpoint/2010/main" val="3870435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December 2019 Calendar Flat Style Icon Stock Vector (Royalty Free)  1155504571">
            <a:extLst>
              <a:ext uri="{FF2B5EF4-FFF2-40B4-BE49-F238E27FC236}">
                <a16:creationId xmlns:a16="http://schemas.microsoft.com/office/drawing/2014/main" id="{AF8DDAC0-FF6F-470C-A28D-7B724D43AC14}"/>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704348" y="24077"/>
            <a:ext cx="1350150" cy="1350150"/>
          </a:xfrm>
          <a:prstGeom prst="rect">
            <a:avLst/>
          </a:prstGeom>
          <a:noFill/>
          <a:extLst>
            <a:ext uri="{909E8E84-426E-40DD-AFC4-6F175D3DCCD1}">
              <a14:hiddenFill xmlns:a14="http://schemas.microsoft.com/office/drawing/2010/main">
                <a:solidFill>
                  <a:srgbClr val="FFFFFF"/>
                </a:solidFill>
              </a14:hiddenFill>
            </a:ext>
          </a:extLst>
        </p:spPr>
      </p:pic>
      <p:sp>
        <p:nvSpPr>
          <p:cNvPr id="2" name="Tijdelijke aanduiding voor inhoud 1">
            <a:extLst>
              <a:ext uri="{FF2B5EF4-FFF2-40B4-BE49-F238E27FC236}">
                <a16:creationId xmlns:a16="http://schemas.microsoft.com/office/drawing/2014/main" id="{FF445694-4127-4C5D-9EB4-14B64658431E}"/>
              </a:ext>
            </a:extLst>
          </p:cNvPr>
          <p:cNvSpPr>
            <a:spLocks noGrp="1"/>
          </p:cNvSpPr>
          <p:nvPr>
            <p:ph idx="1"/>
          </p:nvPr>
        </p:nvSpPr>
        <p:spPr/>
        <p:txBody>
          <a:bodyPr/>
          <a:lstStyle/>
          <a:p>
            <a:r>
              <a:rPr lang="nl-NL" dirty="0"/>
              <a:t>The </a:t>
            </a:r>
            <a:r>
              <a:rPr lang="nl-NL" dirty="0" err="1"/>
              <a:t>attackers</a:t>
            </a:r>
            <a:r>
              <a:rPr lang="nl-NL" dirty="0"/>
              <a:t> </a:t>
            </a:r>
            <a:r>
              <a:rPr lang="nl-NL" dirty="0" err="1"/>
              <a:t>use</a:t>
            </a:r>
            <a:r>
              <a:rPr lang="nl-NL" dirty="0"/>
              <a:t> </a:t>
            </a:r>
            <a:r>
              <a:rPr lang="nl-NL" dirty="0" err="1"/>
              <a:t>the</a:t>
            </a:r>
            <a:r>
              <a:rPr lang="nl-NL" dirty="0"/>
              <a:t> domain </a:t>
            </a:r>
            <a:r>
              <a:rPr lang="nl-NL" dirty="0" err="1"/>
              <a:t>admin</a:t>
            </a:r>
            <a:r>
              <a:rPr lang="nl-NL" dirty="0"/>
              <a:t> account to </a:t>
            </a:r>
            <a:r>
              <a:rPr lang="nl-NL" dirty="0" err="1"/>
              <a:t>further</a:t>
            </a:r>
            <a:r>
              <a:rPr lang="nl-NL" dirty="0"/>
              <a:t/>
            </a:r>
            <a:br>
              <a:rPr lang="nl-NL" dirty="0"/>
            </a:br>
            <a:r>
              <a:rPr lang="nl-NL" dirty="0" err="1"/>
              <a:t>explore</a:t>
            </a:r>
            <a:r>
              <a:rPr lang="nl-NL" dirty="0"/>
              <a:t> </a:t>
            </a:r>
            <a:r>
              <a:rPr lang="nl-NL" dirty="0" err="1"/>
              <a:t>the</a:t>
            </a:r>
            <a:r>
              <a:rPr lang="nl-NL" dirty="0"/>
              <a:t> </a:t>
            </a:r>
            <a:r>
              <a:rPr lang="nl-NL" dirty="0" err="1"/>
              <a:t>Unimaas</a:t>
            </a:r>
            <a:r>
              <a:rPr lang="nl-NL" dirty="0"/>
              <a:t> </a:t>
            </a:r>
            <a:r>
              <a:rPr lang="nl-NL" dirty="0" err="1"/>
              <a:t>active</a:t>
            </a:r>
            <a:r>
              <a:rPr lang="nl-NL" dirty="0"/>
              <a:t> directory and </a:t>
            </a:r>
            <a:r>
              <a:rPr lang="nl-NL" dirty="0" err="1"/>
              <a:t>network</a:t>
            </a:r>
            <a:r>
              <a:rPr lang="nl-NL" dirty="0"/>
              <a:t> </a:t>
            </a:r>
            <a:r>
              <a:rPr lang="nl-NL" dirty="0" err="1"/>
              <a:t>structure</a:t>
            </a:r>
            <a:endParaRPr lang="nl-NL" dirty="0"/>
          </a:p>
          <a:p>
            <a:r>
              <a:rPr lang="nl-NL" dirty="0"/>
              <a:t>Just before Christmas </a:t>
            </a:r>
            <a:r>
              <a:rPr lang="nl-NL" dirty="0" err="1"/>
              <a:t>the</a:t>
            </a:r>
            <a:r>
              <a:rPr lang="nl-NL" dirty="0"/>
              <a:t> </a:t>
            </a:r>
            <a:r>
              <a:rPr lang="nl-NL" dirty="0" err="1"/>
              <a:t>attacker</a:t>
            </a:r>
            <a:r>
              <a:rPr lang="nl-NL" dirty="0"/>
              <a:t> </a:t>
            </a:r>
            <a:r>
              <a:rPr lang="nl-NL" dirty="0" err="1"/>
              <a:t>started</a:t>
            </a:r>
            <a:r>
              <a:rPr lang="nl-NL" dirty="0"/>
              <a:t> preparing </a:t>
            </a:r>
            <a:r>
              <a:rPr lang="nl-NL" dirty="0" err="1"/>
              <a:t>the</a:t>
            </a:r>
            <a:r>
              <a:rPr lang="nl-NL" dirty="0"/>
              <a:t> </a:t>
            </a:r>
            <a:r>
              <a:rPr lang="nl-NL" dirty="0" err="1"/>
              <a:t>ransomware</a:t>
            </a:r>
            <a:r>
              <a:rPr lang="nl-NL" dirty="0"/>
              <a:t> attack (i.e. </a:t>
            </a:r>
            <a:r>
              <a:rPr lang="nl-NL" dirty="0" err="1"/>
              <a:t>roll</a:t>
            </a:r>
            <a:r>
              <a:rPr lang="nl-NL" dirty="0"/>
              <a:t> out of </a:t>
            </a:r>
            <a:r>
              <a:rPr lang="nl-NL" dirty="0" err="1"/>
              <a:t>the</a:t>
            </a:r>
            <a:r>
              <a:rPr lang="nl-NL" dirty="0"/>
              <a:t> </a:t>
            </a:r>
            <a:r>
              <a:rPr lang="nl-NL" dirty="0" err="1"/>
              <a:t>ransomware</a:t>
            </a:r>
            <a:r>
              <a:rPr lang="nl-NL" dirty="0"/>
              <a:t> software)</a:t>
            </a:r>
          </a:p>
          <a:p>
            <a:r>
              <a:rPr lang="nl-NL" dirty="0"/>
              <a:t>Windows </a:t>
            </a:r>
            <a:r>
              <a:rPr lang="nl-NL" dirty="0" err="1"/>
              <a:t>Defender</a:t>
            </a:r>
            <a:r>
              <a:rPr lang="nl-NL" dirty="0"/>
              <a:t> was </a:t>
            </a:r>
            <a:r>
              <a:rPr lang="nl-NL" dirty="0" err="1"/>
              <a:t>switched</a:t>
            </a:r>
            <a:r>
              <a:rPr lang="nl-NL" dirty="0"/>
              <a:t> off before </a:t>
            </a:r>
            <a:r>
              <a:rPr lang="nl-NL" dirty="0" err="1"/>
              <a:t>starting</a:t>
            </a:r>
            <a:r>
              <a:rPr lang="nl-NL" dirty="0"/>
              <a:t> </a:t>
            </a:r>
            <a:r>
              <a:rPr lang="nl-NL" dirty="0" err="1"/>
              <a:t>the</a:t>
            </a:r>
            <a:r>
              <a:rPr lang="nl-NL" dirty="0"/>
              <a:t> </a:t>
            </a:r>
            <a:r>
              <a:rPr lang="nl-NL" dirty="0" err="1"/>
              <a:t>ransomware</a:t>
            </a:r>
            <a:endParaRPr lang="nl-NL" dirty="0"/>
          </a:p>
          <a:p>
            <a:r>
              <a:rPr lang="nl-NL" dirty="0"/>
              <a:t>In 25 minutes </a:t>
            </a:r>
            <a:r>
              <a:rPr lang="nl-NL" dirty="0" err="1"/>
              <a:t>all</a:t>
            </a:r>
            <a:r>
              <a:rPr lang="nl-NL" dirty="0"/>
              <a:t> files at 267 servers </a:t>
            </a:r>
            <a:r>
              <a:rPr lang="nl-NL" dirty="0" err="1"/>
              <a:t>were</a:t>
            </a:r>
            <a:r>
              <a:rPr lang="nl-NL" dirty="0"/>
              <a:t> </a:t>
            </a:r>
            <a:r>
              <a:rPr lang="nl-NL" dirty="0" err="1"/>
              <a:t>encrypted</a:t>
            </a:r>
            <a:r>
              <a:rPr lang="nl-NL" dirty="0"/>
              <a:t>. </a:t>
            </a:r>
            <a:r>
              <a:rPr lang="nl-NL" dirty="0" err="1"/>
              <a:t>This</a:t>
            </a:r>
            <a:r>
              <a:rPr lang="nl-NL" dirty="0"/>
              <a:t> </a:t>
            </a:r>
            <a:r>
              <a:rPr lang="nl-NL" dirty="0" err="1"/>
              <a:t>also</a:t>
            </a:r>
            <a:r>
              <a:rPr lang="nl-NL" dirty="0"/>
              <a:t> </a:t>
            </a:r>
            <a:r>
              <a:rPr lang="nl-NL" dirty="0" err="1"/>
              <a:t>included</a:t>
            </a:r>
            <a:r>
              <a:rPr lang="nl-NL" dirty="0"/>
              <a:t> back-up servers.</a:t>
            </a:r>
          </a:p>
        </p:txBody>
      </p:sp>
      <p:sp>
        <p:nvSpPr>
          <p:cNvPr id="4" name="Titel 3">
            <a:extLst>
              <a:ext uri="{FF2B5EF4-FFF2-40B4-BE49-F238E27FC236}">
                <a16:creationId xmlns:a16="http://schemas.microsoft.com/office/drawing/2014/main" id="{D1D79ADB-1E2B-4851-BE8E-D19A9184EEB2}"/>
              </a:ext>
            </a:extLst>
          </p:cNvPr>
          <p:cNvSpPr>
            <a:spLocks noGrp="1"/>
          </p:cNvSpPr>
          <p:nvPr>
            <p:ph type="title"/>
          </p:nvPr>
        </p:nvSpPr>
        <p:spPr/>
        <p:txBody>
          <a:bodyPr/>
          <a:lstStyle/>
          <a:p>
            <a:r>
              <a:rPr lang="nl-NL" dirty="0"/>
              <a:t>December: Preparing </a:t>
            </a:r>
            <a:r>
              <a:rPr lang="nl-NL" dirty="0" err="1"/>
              <a:t>the</a:t>
            </a:r>
            <a:r>
              <a:rPr lang="nl-NL" dirty="0"/>
              <a:t> </a:t>
            </a:r>
            <a:r>
              <a:rPr lang="nl-NL" dirty="0" err="1"/>
              <a:t>ransomware</a:t>
            </a:r>
            <a:r>
              <a:rPr lang="nl-NL" dirty="0"/>
              <a:t> attack</a:t>
            </a:r>
          </a:p>
        </p:txBody>
      </p:sp>
    </p:spTree>
    <p:extLst>
      <p:ext uri="{BB962C8B-B14F-4D97-AF65-F5344CB8AC3E}">
        <p14:creationId xmlns:p14="http://schemas.microsoft.com/office/powerpoint/2010/main" val="3104394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ijdelijke aanduiding voor inhoud 7">
            <a:extLst>
              <a:ext uri="{FF2B5EF4-FFF2-40B4-BE49-F238E27FC236}">
                <a16:creationId xmlns:a16="http://schemas.microsoft.com/office/drawing/2014/main" id="{12206194-AA3D-4B0C-BC35-EBD853C67D5F}"/>
              </a:ext>
            </a:extLst>
          </p:cNvPr>
          <p:cNvGraphicFramePr>
            <a:graphicFrameLocks noGrp="1"/>
          </p:cNvGraphicFramePr>
          <p:nvPr>
            <p:ph idx="1"/>
            <p:extLst>
              <p:ext uri="{D42A27DB-BD31-4B8C-83A1-F6EECF244321}">
                <p14:modId xmlns:p14="http://schemas.microsoft.com/office/powerpoint/2010/main" val="49213387"/>
              </p:ext>
            </p:extLst>
          </p:nvPr>
        </p:nvGraphicFramePr>
        <p:xfrm>
          <a:off x="1747024" y="915988"/>
          <a:ext cx="6829730" cy="3559370"/>
        </p:xfrm>
        <a:graphic>
          <a:graphicData uri="http://schemas.openxmlformats.org/drawingml/2006/table">
            <a:tbl>
              <a:tblPr firstRow="1" bandRow="1">
                <a:tableStyleId>{7DF18680-E054-41AD-8BC1-D1AEF772440D}</a:tableStyleId>
              </a:tblPr>
              <a:tblGrid>
                <a:gridCol w="824490">
                  <a:extLst>
                    <a:ext uri="{9D8B030D-6E8A-4147-A177-3AD203B41FA5}">
                      <a16:colId xmlns:a16="http://schemas.microsoft.com/office/drawing/2014/main" val="193260623"/>
                    </a:ext>
                  </a:extLst>
                </a:gridCol>
                <a:gridCol w="676820">
                  <a:extLst>
                    <a:ext uri="{9D8B030D-6E8A-4147-A177-3AD203B41FA5}">
                      <a16:colId xmlns:a16="http://schemas.microsoft.com/office/drawing/2014/main" val="2003231408"/>
                    </a:ext>
                  </a:extLst>
                </a:gridCol>
                <a:gridCol w="947548">
                  <a:extLst>
                    <a:ext uri="{9D8B030D-6E8A-4147-A177-3AD203B41FA5}">
                      <a16:colId xmlns:a16="http://schemas.microsoft.com/office/drawing/2014/main" val="2260785458"/>
                    </a:ext>
                  </a:extLst>
                </a:gridCol>
                <a:gridCol w="1427475">
                  <a:extLst>
                    <a:ext uri="{9D8B030D-6E8A-4147-A177-3AD203B41FA5}">
                      <a16:colId xmlns:a16="http://schemas.microsoft.com/office/drawing/2014/main" val="924132975"/>
                    </a:ext>
                  </a:extLst>
                </a:gridCol>
                <a:gridCol w="1028331">
                  <a:extLst>
                    <a:ext uri="{9D8B030D-6E8A-4147-A177-3AD203B41FA5}">
                      <a16:colId xmlns:a16="http://schemas.microsoft.com/office/drawing/2014/main" val="527509805"/>
                    </a:ext>
                  </a:extLst>
                </a:gridCol>
                <a:gridCol w="1925066">
                  <a:extLst>
                    <a:ext uri="{9D8B030D-6E8A-4147-A177-3AD203B41FA5}">
                      <a16:colId xmlns:a16="http://schemas.microsoft.com/office/drawing/2014/main" val="2734082517"/>
                    </a:ext>
                  </a:extLst>
                </a:gridCol>
              </a:tblGrid>
              <a:tr h="420106">
                <a:tc>
                  <a:txBody>
                    <a:bodyPr/>
                    <a:lstStyle/>
                    <a:p>
                      <a:pPr algn="l" fontAlgn="b"/>
                      <a:r>
                        <a:rPr lang="nl-NL" sz="1300" u="none" strike="noStrike" dirty="0">
                          <a:effectLst/>
                        </a:rPr>
                        <a:t>Type</a:t>
                      </a:r>
                      <a:endParaRPr lang="nl-NL" sz="1300" b="1" i="0" u="none" strike="noStrike" dirty="0">
                        <a:solidFill>
                          <a:srgbClr val="FFFFFF"/>
                        </a:solidFill>
                        <a:effectLst/>
                        <a:latin typeface="Calibri" panose="020F0502020204030204" pitchFamily="34" charset="0"/>
                      </a:endParaRPr>
                    </a:p>
                  </a:txBody>
                  <a:tcPr marL="5184" marR="5184" marT="5184" marB="0" anchor="b"/>
                </a:tc>
                <a:tc>
                  <a:txBody>
                    <a:bodyPr/>
                    <a:lstStyle/>
                    <a:p>
                      <a:pPr algn="l" fontAlgn="b"/>
                      <a:r>
                        <a:rPr lang="nl-NL" sz="1300" u="none" strike="noStrike">
                          <a:effectLst/>
                        </a:rPr>
                        <a:t>ID</a:t>
                      </a:r>
                      <a:endParaRPr lang="nl-NL" sz="1300" b="1" i="0" u="none" strike="noStrike">
                        <a:solidFill>
                          <a:srgbClr val="FFFFFF"/>
                        </a:solidFill>
                        <a:effectLst/>
                        <a:latin typeface="Calibri" panose="020F0502020204030204" pitchFamily="34" charset="0"/>
                      </a:endParaRPr>
                    </a:p>
                  </a:txBody>
                  <a:tcPr marL="5184" marR="5184" marT="5184" marB="0" anchor="b"/>
                </a:tc>
                <a:tc>
                  <a:txBody>
                    <a:bodyPr/>
                    <a:lstStyle/>
                    <a:p>
                      <a:pPr algn="l" fontAlgn="b"/>
                      <a:r>
                        <a:rPr lang="nl-NL" sz="1300" u="none" strike="noStrike">
                          <a:effectLst/>
                        </a:rPr>
                        <a:t>System name</a:t>
                      </a:r>
                      <a:endParaRPr lang="nl-NL" sz="1300" b="1" i="0" u="none" strike="noStrike">
                        <a:solidFill>
                          <a:srgbClr val="FFFFFF"/>
                        </a:solidFill>
                        <a:effectLst/>
                        <a:latin typeface="Calibri" panose="020F0502020204030204" pitchFamily="34" charset="0"/>
                      </a:endParaRPr>
                    </a:p>
                  </a:txBody>
                  <a:tcPr marL="5184" marR="5184" marT="5184" marB="0" anchor="b"/>
                </a:tc>
                <a:tc>
                  <a:txBody>
                    <a:bodyPr/>
                    <a:lstStyle/>
                    <a:p>
                      <a:pPr algn="l" fontAlgn="b"/>
                      <a:r>
                        <a:rPr lang="nl-NL" sz="1300" u="none" strike="noStrike">
                          <a:effectLst/>
                        </a:rPr>
                        <a:t>Data type</a:t>
                      </a:r>
                      <a:endParaRPr lang="nl-NL" sz="1300" b="1" i="0" u="none" strike="noStrike">
                        <a:solidFill>
                          <a:srgbClr val="FFFFFF"/>
                        </a:solidFill>
                        <a:effectLst/>
                        <a:latin typeface="Calibri" panose="020F0502020204030204" pitchFamily="34" charset="0"/>
                      </a:endParaRPr>
                    </a:p>
                  </a:txBody>
                  <a:tcPr marL="5184" marR="5184" marT="5184" marB="0" anchor="b"/>
                </a:tc>
                <a:tc>
                  <a:txBody>
                    <a:bodyPr/>
                    <a:lstStyle/>
                    <a:p>
                      <a:pPr algn="l" fontAlgn="b"/>
                      <a:r>
                        <a:rPr lang="nl-NL" sz="1300" u="none" strike="noStrike" dirty="0" err="1">
                          <a:effectLst/>
                        </a:rPr>
                        <a:t>Acquired</a:t>
                      </a:r>
                      <a:r>
                        <a:rPr lang="nl-NL" sz="1300" u="none" strike="noStrike" dirty="0">
                          <a:effectLst/>
                        </a:rPr>
                        <a:t> on</a:t>
                      </a:r>
                      <a:endParaRPr lang="nl-NL" sz="1300" b="1" i="0" u="none" strike="noStrike" dirty="0">
                        <a:solidFill>
                          <a:srgbClr val="FFFFFF"/>
                        </a:solidFill>
                        <a:effectLst/>
                        <a:latin typeface="Calibri" panose="020F0502020204030204" pitchFamily="34" charset="0"/>
                      </a:endParaRPr>
                    </a:p>
                  </a:txBody>
                  <a:tcPr marL="5184" marR="5184" marT="5184" marB="0" anchor="b"/>
                </a:tc>
                <a:tc>
                  <a:txBody>
                    <a:bodyPr/>
                    <a:lstStyle/>
                    <a:p>
                      <a:pPr algn="l" fontAlgn="b"/>
                      <a:r>
                        <a:rPr lang="nl-NL" sz="1300" u="none" strike="noStrike" dirty="0" err="1">
                          <a:effectLst/>
                        </a:rPr>
                        <a:t>Description</a:t>
                      </a:r>
                      <a:endParaRPr lang="nl-NL" sz="1300" b="1" i="0" u="none" strike="noStrike" dirty="0">
                        <a:solidFill>
                          <a:srgbClr val="FFFFFF"/>
                        </a:solidFill>
                        <a:effectLst/>
                        <a:latin typeface="Calibri" panose="020F0502020204030204" pitchFamily="34" charset="0"/>
                      </a:endParaRPr>
                    </a:p>
                  </a:txBody>
                  <a:tcPr marL="5184" marR="5184" marT="5184" marB="0" anchor="b"/>
                </a:tc>
                <a:extLst>
                  <a:ext uri="{0D108BD9-81ED-4DB2-BD59-A6C34878D82A}">
                    <a16:rowId xmlns:a16="http://schemas.microsoft.com/office/drawing/2014/main" val="2032005091"/>
                  </a:ext>
                </a:extLst>
              </a:tr>
              <a:tr h="328052">
                <a:tc>
                  <a:txBody>
                    <a:bodyPr/>
                    <a:lstStyle/>
                    <a:p>
                      <a:pPr algn="l" fontAlgn="b"/>
                      <a:r>
                        <a:rPr lang="nl-NL" sz="1000" u="none" strike="noStrike" dirty="0">
                          <a:effectLst/>
                        </a:rPr>
                        <a:t>System data</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IEV1</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r" fontAlgn="b"/>
                      <a:r>
                        <a:rPr lang="nl-NL" sz="1000" u="none" strike="noStrike">
                          <a:effectLst/>
                        </a:rPr>
                        <a:t>321</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a:effectLst/>
                        </a:rPr>
                        <a:t>Disk and RAM image</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30-Dec-19</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en-US" sz="1000" u="none" strike="noStrike">
                          <a:effectLst/>
                        </a:rPr>
                        <a:t>Disk and RAM image from ****.321</a:t>
                      </a:r>
                      <a:endParaRPr lang="en-US" sz="1000" b="0" i="0" u="none" strike="noStrike">
                        <a:solidFill>
                          <a:srgbClr val="000000"/>
                        </a:solidFill>
                        <a:effectLst/>
                        <a:latin typeface="Calibri" panose="020F0502020204030204" pitchFamily="34" charset="0"/>
                      </a:endParaRPr>
                    </a:p>
                  </a:txBody>
                  <a:tcPr marL="5184" marR="5184" marT="5184" marB="0" anchor="b"/>
                </a:tc>
                <a:extLst>
                  <a:ext uri="{0D108BD9-81ED-4DB2-BD59-A6C34878D82A}">
                    <a16:rowId xmlns:a16="http://schemas.microsoft.com/office/drawing/2014/main" val="1408695781"/>
                  </a:ext>
                </a:extLst>
              </a:tr>
              <a:tr h="178344">
                <a:tc>
                  <a:txBody>
                    <a:bodyPr/>
                    <a:lstStyle/>
                    <a:p>
                      <a:pPr algn="l" fontAlgn="b"/>
                      <a:r>
                        <a:rPr lang="nl-NL" sz="1000" u="none" strike="noStrike" dirty="0">
                          <a:effectLst/>
                        </a:rPr>
                        <a:t>System data</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IEV3</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UM-****</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a:effectLst/>
                        </a:rPr>
                        <a:t>Memory image</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30-Dec-19</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pt-BR" sz="1000" u="none" strike="noStrike">
                          <a:effectLst/>
                        </a:rPr>
                        <a:t>RAM image from server UM-****</a:t>
                      </a:r>
                      <a:endParaRPr lang="pt-BR" sz="1000" b="0" i="0" u="none" strike="noStrike">
                        <a:solidFill>
                          <a:srgbClr val="000000"/>
                        </a:solidFill>
                        <a:effectLst/>
                        <a:latin typeface="Calibri" panose="020F0502020204030204" pitchFamily="34" charset="0"/>
                      </a:endParaRPr>
                    </a:p>
                  </a:txBody>
                  <a:tcPr marL="5184" marR="5184" marT="5184" marB="0" anchor="b"/>
                </a:tc>
                <a:extLst>
                  <a:ext uri="{0D108BD9-81ED-4DB2-BD59-A6C34878D82A}">
                    <a16:rowId xmlns:a16="http://schemas.microsoft.com/office/drawing/2014/main" val="3912558527"/>
                  </a:ext>
                </a:extLst>
              </a:tr>
              <a:tr h="350822">
                <a:tc>
                  <a:txBody>
                    <a:bodyPr/>
                    <a:lstStyle/>
                    <a:p>
                      <a:pPr algn="l" fontAlgn="b"/>
                      <a:r>
                        <a:rPr lang="nl-NL" sz="1000" u="none" strike="noStrike" dirty="0">
                          <a:effectLst/>
                        </a:rPr>
                        <a:t>System data</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IEV10</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316 systems</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a:effectLst/>
                        </a:rPr>
                        <a:t>Acquire data</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2-Jan-20</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en-US" sz="1000" u="none" strike="noStrike">
                          <a:effectLst/>
                        </a:rPr>
                        <a:t>Collection of forensic artifacts from 316 systems, part 1</a:t>
                      </a:r>
                      <a:endParaRPr lang="en-US" sz="1000" b="0" i="0" u="none" strike="noStrike">
                        <a:solidFill>
                          <a:srgbClr val="000000"/>
                        </a:solidFill>
                        <a:effectLst/>
                        <a:latin typeface="Calibri" panose="020F0502020204030204" pitchFamily="34" charset="0"/>
                      </a:endParaRPr>
                    </a:p>
                  </a:txBody>
                  <a:tcPr marL="5184" marR="5184" marT="5184" marB="0" anchor="b"/>
                </a:tc>
                <a:extLst>
                  <a:ext uri="{0D108BD9-81ED-4DB2-BD59-A6C34878D82A}">
                    <a16:rowId xmlns:a16="http://schemas.microsoft.com/office/drawing/2014/main" val="1835844300"/>
                  </a:ext>
                </a:extLst>
              </a:tr>
              <a:tr h="350822">
                <a:tc>
                  <a:txBody>
                    <a:bodyPr/>
                    <a:lstStyle/>
                    <a:p>
                      <a:pPr algn="l" fontAlgn="b"/>
                      <a:r>
                        <a:rPr lang="nl-NL" sz="1000" u="none" strike="noStrike" dirty="0">
                          <a:effectLst/>
                        </a:rPr>
                        <a:t>System data</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IEV10</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316 systems</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err="1">
                          <a:effectLst/>
                        </a:rPr>
                        <a:t>Acquire</a:t>
                      </a:r>
                      <a:r>
                        <a:rPr lang="nl-NL" sz="1000" u="none" strike="noStrike" dirty="0">
                          <a:effectLst/>
                        </a:rPr>
                        <a:t> data</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14-Jan-20</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en-US" sz="1000" u="none" strike="noStrike">
                          <a:effectLst/>
                        </a:rPr>
                        <a:t>Collection of forensic artifacts from 316 systems, part 2</a:t>
                      </a:r>
                      <a:endParaRPr lang="en-US" sz="1000" b="0" i="0" u="none" strike="noStrike">
                        <a:solidFill>
                          <a:srgbClr val="000000"/>
                        </a:solidFill>
                        <a:effectLst/>
                        <a:latin typeface="Calibri" panose="020F0502020204030204" pitchFamily="34" charset="0"/>
                      </a:endParaRPr>
                    </a:p>
                  </a:txBody>
                  <a:tcPr marL="5184" marR="5184" marT="5184" marB="0" anchor="b"/>
                </a:tc>
                <a:extLst>
                  <a:ext uri="{0D108BD9-81ED-4DB2-BD59-A6C34878D82A}">
                    <a16:rowId xmlns:a16="http://schemas.microsoft.com/office/drawing/2014/main" val="3796882448"/>
                  </a:ext>
                </a:extLst>
              </a:tr>
              <a:tr h="343726">
                <a:tc>
                  <a:txBody>
                    <a:bodyPr/>
                    <a:lstStyle/>
                    <a:p>
                      <a:pPr algn="l" fontAlgn="b"/>
                      <a:r>
                        <a:rPr lang="nl-NL" sz="1000" u="none" strike="noStrike">
                          <a:effectLst/>
                        </a:rPr>
                        <a:t>System data</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a:effectLst/>
                        </a:rPr>
                        <a:t>IEV5</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WS-****</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Disk image</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6-Jan-20</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en-US" sz="1000" u="none" strike="noStrike">
                          <a:effectLst/>
                        </a:rPr>
                        <a:t>Disk image from workstation WS-****</a:t>
                      </a:r>
                      <a:endParaRPr lang="en-US" sz="1000" b="0" i="0" u="none" strike="noStrike">
                        <a:solidFill>
                          <a:srgbClr val="000000"/>
                        </a:solidFill>
                        <a:effectLst/>
                        <a:latin typeface="Calibri" panose="020F0502020204030204" pitchFamily="34" charset="0"/>
                      </a:endParaRPr>
                    </a:p>
                  </a:txBody>
                  <a:tcPr marL="5184" marR="5184" marT="5184" marB="0" anchor="b"/>
                </a:tc>
                <a:extLst>
                  <a:ext uri="{0D108BD9-81ED-4DB2-BD59-A6C34878D82A}">
                    <a16:rowId xmlns:a16="http://schemas.microsoft.com/office/drawing/2014/main" val="2117184048"/>
                  </a:ext>
                </a:extLst>
              </a:tr>
              <a:tr h="350822">
                <a:tc>
                  <a:txBody>
                    <a:bodyPr/>
                    <a:lstStyle/>
                    <a:p>
                      <a:pPr algn="l" fontAlgn="b"/>
                      <a:r>
                        <a:rPr lang="nl-NL" sz="1000" u="none" strike="noStrike">
                          <a:effectLst/>
                        </a:rPr>
                        <a:t>System data</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a:effectLst/>
                        </a:rPr>
                        <a:t>IEV7</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a:effectLst/>
                        </a:rPr>
                        <a:t>UM-****</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Disk image</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2-Jan-20</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en-US" sz="1000" u="none" strike="noStrike" dirty="0">
                          <a:effectLst/>
                        </a:rPr>
                        <a:t>Disk image system partition from Domain Controller UM-****</a:t>
                      </a:r>
                      <a:endParaRPr lang="en-US" sz="1000" b="0" i="0" u="none" strike="noStrike" dirty="0">
                        <a:solidFill>
                          <a:srgbClr val="000000"/>
                        </a:solidFill>
                        <a:effectLst/>
                        <a:latin typeface="Calibri" panose="020F0502020204030204" pitchFamily="34" charset="0"/>
                      </a:endParaRPr>
                    </a:p>
                  </a:txBody>
                  <a:tcPr marL="5184" marR="5184" marT="5184" marB="0" anchor="b"/>
                </a:tc>
                <a:extLst>
                  <a:ext uri="{0D108BD9-81ED-4DB2-BD59-A6C34878D82A}">
                    <a16:rowId xmlns:a16="http://schemas.microsoft.com/office/drawing/2014/main" val="3321298186"/>
                  </a:ext>
                </a:extLst>
              </a:tr>
              <a:tr h="178344">
                <a:tc>
                  <a:txBody>
                    <a:bodyPr/>
                    <a:lstStyle/>
                    <a:p>
                      <a:pPr algn="l" fontAlgn="b"/>
                      <a:r>
                        <a:rPr lang="nl-NL" sz="1000" u="none" strike="noStrike">
                          <a:effectLst/>
                        </a:rPr>
                        <a:t>System data</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a:effectLst/>
                        </a:rPr>
                        <a:t>IEV9</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a:effectLst/>
                        </a:rPr>
                        <a:t>UM-****</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Disk image</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3-Feb-20</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Disk image from 2 servers</a:t>
                      </a:r>
                      <a:endParaRPr lang="nl-NL" sz="1000" b="0" i="0" u="none" strike="noStrike" dirty="0">
                        <a:solidFill>
                          <a:srgbClr val="000000"/>
                        </a:solidFill>
                        <a:effectLst/>
                        <a:latin typeface="Calibri" panose="020F0502020204030204" pitchFamily="34" charset="0"/>
                      </a:endParaRPr>
                    </a:p>
                  </a:txBody>
                  <a:tcPr marL="5184" marR="5184" marT="5184" marB="0" anchor="b"/>
                </a:tc>
                <a:extLst>
                  <a:ext uri="{0D108BD9-81ED-4DB2-BD59-A6C34878D82A}">
                    <a16:rowId xmlns:a16="http://schemas.microsoft.com/office/drawing/2014/main" val="201729714"/>
                  </a:ext>
                </a:extLst>
              </a:tr>
              <a:tr h="178344">
                <a:tc>
                  <a:txBody>
                    <a:bodyPr/>
                    <a:lstStyle/>
                    <a:p>
                      <a:pPr algn="l" fontAlgn="b"/>
                      <a:r>
                        <a:rPr lang="nl-NL" sz="1000" u="none" strike="noStrike">
                          <a:effectLst/>
                        </a:rPr>
                        <a:t>System data</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a:effectLst/>
                        </a:rPr>
                        <a:t>IEV11</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a:effectLst/>
                        </a:rPr>
                        <a:t>UM-****</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Disk image</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9-Jan-20</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pt-BR" sz="1000" u="none" strike="noStrike" dirty="0">
                          <a:effectLst/>
                        </a:rPr>
                        <a:t>Disk image from CORSA UM-****</a:t>
                      </a:r>
                      <a:endParaRPr lang="pt-BR" sz="1000" b="0" i="0" u="none" strike="noStrike" dirty="0">
                        <a:solidFill>
                          <a:srgbClr val="000000"/>
                        </a:solidFill>
                        <a:effectLst/>
                        <a:latin typeface="Calibri" panose="020F0502020204030204" pitchFamily="34" charset="0"/>
                      </a:endParaRPr>
                    </a:p>
                  </a:txBody>
                  <a:tcPr marL="5184" marR="5184" marT="5184" marB="0" anchor="b"/>
                </a:tc>
                <a:extLst>
                  <a:ext uri="{0D108BD9-81ED-4DB2-BD59-A6C34878D82A}">
                    <a16:rowId xmlns:a16="http://schemas.microsoft.com/office/drawing/2014/main" val="2097853986"/>
                  </a:ext>
                </a:extLst>
              </a:tr>
              <a:tr h="350822">
                <a:tc>
                  <a:txBody>
                    <a:bodyPr/>
                    <a:lstStyle/>
                    <a:p>
                      <a:pPr algn="l" fontAlgn="b"/>
                      <a:r>
                        <a:rPr lang="nl-NL" sz="1000" u="none" strike="noStrike">
                          <a:effectLst/>
                        </a:rPr>
                        <a:t>System data</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a:effectLst/>
                        </a:rPr>
                        <a:t>IEV12</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a:effectLst/>
                        </a:rPr>
                        <a:t>UM-****</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Disk image</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10-Jan-20</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Disk image from Syllabus server UM-****</a:t>
                      </a:r>
                      <a:endParaRPr lang="nl-NL" sz="1000" b="0" i="0" u="none" strike="noStrike" dirty="0">
                        <a:solidFill>
                          <a:srgbClr val="000000"/>
                        </a:solidFill>
                        <a:effectLst/>
                        <a:latin typeface="Calibri" panose="020F0502020204030204" pitchFamily="34" charset="0"/>
                      </a:endParaRPr>
                    </a:p>
                  </a:txBody>
                  <a:tcPr marL="5184" marR="5184" marT="5184" marB="0" anchor="b"/>
                </a:tc>
                <a:extLst>
                  <a:ext uri="{0D108BD9-81ED-4DB2-BD59-A6C34878D82A}">
                    <a16:rowId xmlns:a16="http://schemas.microsoft.com/office/drawing/2014/main" val="2743355732"/>
                  </a:ext>
                </a:extLst>
              </a:tr>
              <a:tr h="350822">
                <a:tc>
                  <a:txBody>
                    <a:bodyPr/>
                    <a:lstStyle/>
                    <a:p>
                      <a:pPr algn="l" fontAlgn="b"/>
                      <a:r>
                        <a:rPr lang="nl-NL" sz="1000" u="none" strike="noStrike">
                          <a:effectLst/>
                        </a:rPr>
                        <a:t>System data</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a:effectLst/>
                        </a:rPr>
                        <a:t>IEV17</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a:effectLst/>
                        </a:rPr>
                        <a:t>15 systems</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a:effectLst/>
                        </a:rPr>
                        <a:t>Acquire data</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20-Jan-20</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en-US" sz="1000" u="none" strike="noStrike" dirty="0">
                          <a:effectLst/>
                        </a:rPr>
                        <a:t>Collection of forensic artifacts from various servers</a:t>
                      </a:r>
                      <a:endParaRPr lang="en-US" sz="1000" b="0" i="0" u="none" strike="noStrike" dirty="0">
                        <a:solidFill>
                          <a:srgbClr val="000000"/>
                        </a:solidFill>
                        <a:effectLst/>
                        <a:latin typeface="Calibri" panose="020F0502020204030204" pitchFamily="34" charset="0"/>
                      </a:endParaRPr>
                    </a:p>
                  </a:txBody>
                  <a:tcPr marL="5184" marR="5184" marT="5184" marB="0" anchor="b"/>
                </a:tc>
                <a:extLst>
                  <a:ext uri="{0D108BD9-81ED-4DB2-BD59-A6C34878D82A}">
                    <a16:rowId xmlns:a16="http://schemas.microsoft.com/office/drawing/2014/main" val="609004568"/>
                  </a:ext>
                </a:extLst>
              </a:tr>
              <a:tr h="178344">
                <a:tc>
                  <a:txBody>
                    <a:bodyPr/>
                    <a:lstStyle/>
                    <a:p>
                      <a:pPr algn="l" fontAlgn="b"/>
                      <a:r>
                        <a:rPr lang="nl-NL" sz="1000" u="none" strike="noStrike">
                          <a:effectLst/>
                        </a:rPr>
                        <a:t>System data</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a:effectLst/>
                        </a:rPr>
                        <a:t>IEV20</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a:effectLst/>
                        </a:rPr>
                        <a:t>UB-****</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a:effectLst/>
                        </a:rPr>
                        <a:t>Disk image</a:t>
                      </a:r>
                      <a:endParaRPr lang="nl-NL" sz="1000" b="0" i="0" u="none" strike="noStrike">
                        <a:solidFill>
                          <a:srgbClr val="000000"/>
                        </a:solidFill>
                        <a:effectLst/>
                        <a:latin typeface="Calibri" panose="020F0502020204030204" pitchFamily="34" charset="0"/>
                      </a:endParaRPr>
                    </a:p>
                  </a:txBody>
                  <a:tcPr marL="5184" marR="5184" marT="5184" marB="0" anchor="b"/>
                </a:tc>
                <a:tc>
                  <a:txBody>
                    <a:bodyPr/>
                    <a:lstStyle/>
                    <a:p>
                      <a:pPr algn="l" fontAlgn="b"/>
                      <a:r>
                        <a:rPr lang="nl-NL" sz="1000" u="none" strike="noStrike" dirty="0">
                          <a:effectLst/>
                        </a:rPr>
                        <a:t>21-Jan-20</a:t>
                      </a:r>
                      <a:endParaRPr lang="nl-NL" sz="1000" b="0" i="0" u="none" strike="noStrike" dirty="0">
                        <a:solidFill>
                          <a:srgbClr val="000000"/>
                        </a:solidFill>
                        <a:effectLst/>
                        <a:latin typeface="Calibri" panose="020F0502020204030204" pitchFamily="34" charset="0"/>
                      </a:endParaRPr>
                    </a:p>
                  </a:txBody>
                  <a:tcPr marL="5184" marR="5184" marT="5184" marB="0" anchor="b"/>
                </a:tc>
                <a:tc>
                  <a:txBody>
                    <a:bodyPr/>
                    <a:lstStyle/>
                    <a:p>
                      <a:pPr algn="l" fontAlgn="b"/>
                      <a:r>
                        <a:rPr lang="en-US" sz="1000" u="none" strike="noStrike" dirty="0">
                          <a:effectLst/>
                        </a:rPr>
                        <a:t>Disk images from two servers</a:t>
                      </a:r>
                      <a:endParaRPr lang="en-US" sz="1000" b="0" i="0" u="none" strike="noStrike" dirty="0">
                        <a:solidFill>
                          <a:srgbClr val="000000"/>
                        </a:solidFill>
                        <a:effectLst/>
                        <a:latin typeface="Calibri" panose="020F0502020204030204" pitchFamily="34" charset="0"/>
                      </a:endParaRPr>
                    </a:p>
                  </a:txBody>
                  <a:tcPr marL="5184" marR="5184" marT="5184" marB="0" anchor="b"/>
                </a:tc>
                <a:extLst>
                  <a:ext uri="{0D108BD9-81ED-4DB2-BD59-A6C34878D82A}">
                    <a16:rowId xmlns:a16="http://schemas.microsoft.com/office/drawing/2014/main" val="687131791"/>
                  </a:ext>
                </a:extLst>
              </a:tr>
            </a:tbl>
          </a:graphicData>
        </a:graphic>
      </p:graphicFrame>
      <p:sp>
        <p:nvSpPr>
          <p:cNvPr id="4" name="Titel 3">
            <a:extLst>
              <a:ext uri="{FF2B5EF4-FFF2-40B4-BE49-F238E27FC236}">
                <a16:creationId xmlns:a16="http://schemas.microsoft.com/office/drawing/2014/main" id="{ADFBA063-80FA-4C9C-B908-82082825DDDC}"/>
              </a:ext>
            </a:extLst>
          </p:cNvPr>
          <p:cNvSpPr>
            <a:spLocks noGrp="1"/>
          </p:cNvSpPr>
          <p:nvPr>
            <p:ph type="title"/>
          </p:nvPr>
        </p:nvSpPr>
        <p:spPr/>
        <p:txBody>
          <a:bodyPr/>
          <a:lstStyle/>
          <a:p>
            <a:r>
              <a:rPr lang="nl-NL" dirty="0" err="1"/>
              <a:t>Collected</a:t>
            </a:r>
            <a:r>
              <a:rPr lang="nl-NL" dirty="0"/>
              <a:t> evidence: system data</a:t>
            </a:r>
          </a:p>
        </p:txBody>
      </p:sp>
    </p:spTree>
    <p:extLst>
      <p:ext uri="{BB962C8B-B14F-4D97-AF65-F5344CB8AC3E}">
        <p14:creationId xmlns:p14="http://schemas.microsoft.com/office/powerpoint/2010/main" val="3376107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ijdelijke aanduiding voor inhoud 5">
            <a:extLst>
              <a:ext uri="{FF2B5EF4-FFF2-40B4-BE49-F238E27FC236}">
                <a16:creationId xmlns:a16="http://schemas.microsoft.com/office/drawing/2014/main" id="{8B0AC07B-B92D-4C93-98A0-53BD8DBC7CA4}"/>
              </a:ext>
            </a:extLst>
          </p:cNvPr>
          <p:cNvGraphicFramePr>
            <a:graphicFrameLocks noGrp="1"/>
          </p:cNvGraphicFramePr>
          <p:nvPr>
            <p:ph idx="1"/>
            <p:extLst>
              <p:ext uri="{D42A27DB-BD31-4B8C-83A1-F6EECF244321}">
                <p14:modId xmlns:p14="http://schemas.microsoft.com/office/powerpoint/2010/main" val="996752206"/>
              </p:ext>
            </p:extLst>
          </p:nvPr>
        </p:nvGraphicFramePr>
        <p:xfrm>
          <a:off x="1152294" y="1075466"/>
          <a:ext cx="7624489" cy="3132259"/>
        </p:xfrm>
        <a:graphic>
          <a:graphicData uri="http://schemas.openxmlformats.org/drawingml/2006/table">
            <a:tbl>
              <a:tblPr firstRow="1" bandRow="1">
                <a:tableStyleId>{7DF18680-E054-41AD-8BC1-D1AEF772440D}</a:tableStyleId>
              </a:tblPr>
              <a:tblGrid>
                <a:gridCol w="847894">
                  <a:extLst>
                    <a:ext uri="{9D8B030D-6E8A-4147-A177-3AD203B41FA5}">
                      <a16:colId xmlns:a16="http://schemas.microsoft.com/office/drawing/2014/main" val="3351851447"/>
                    </a:ext>
                  </a:extLst>
                </a:gridCol>
                <a:gridCol w="696032">
                  <a:extLst>
                    <a:ext uri="{9D8B030D-6E8A-4147-A177-3AD203B41FA5}">
                      <a16:colId xmlns:a16="http://schemas.microsoft.com/office/drawing/2014/main" val="3772241070"/>
                    </a:ext>
                  </a:extLst>
                </a:gridCol>
                <a:gridCol w="978019">
                  <a:extLst>
                    <a:ext uri="{9D8B030D-6E8A-4147-A177-3AD203B41FA5}">
                      <a16:colId xmlns:a16="http://schemas.microsoft.com/office/drawing/2014/main" val="704126893"/>
                    </a:ext>
                  </a:extLst>
                </a:gridCol>
                <a:gridCol w="1464425">
                  <a:extLst>
                    <a:ext uri="{9D8B030D-6E8A-4147-A177-3AD203B41FA5}">
                      <a16:colId xmlns:a16="http://schemas.microsoft.com/office/drawing/2014/main" val="1150950782"/>
                    </a:ext>
                  </a:extLst>
                </a:gridCol>
                <a:gridCol w="1174822">
                  <a:extLst>
                    <a:ext uri="{9D8B030D-6E8A-4147-A177-3AD203B41FA5}">
                      <a16:colId xmlns:a16="http://schemas.microsoft.com/office/drawing/2014/main" val="3206445328"/>
                    </a:ext>
                  </a:extLst>
                </a:gridCol>
                <a:gridCol w="2463297">
                  <a:extLst>
                    <a:ext uri="{9D8B030D-6E8A-4147-A177-3AD203B41FA5}">
                      <a16:colId xmlns:a16="http://schemas.microsoft.com/office/drawing/2014/main" val="2561653400"/>
                    </a:ext>
                  </a:extLst>
                </a:gridCol>
              </a:tblGrid>
              <a:tr h="386621">
                <a:tc>
                  <a:txBody>
                    <a:bodyPr/>
                    <a:lstStyle/>
                    <a:p>
                      <a:pPr algn="l" fontAlgn="b"/>
                      <a:r>
                        <a:rPr lang="nl-NL" sz="1100" u="none" strike="noStrike">
                          <a:effectLst/>
                        </a:rPr>
                        <a:t>Type</a:t>
                      </a:r>
                      <a:endParaRPr lang="nl-NL" sz="1100" b="1" i="0" u="none" strike="noStrike">
                        <a:solidFill>
                          <a:srgbClr val="FFFFFF"/>
                        </a:solidFill>
                        <a:effectLst/>
                        <a:latin typeface="Calibri" panose="020F0502020204030204" pitchFamily="34" charset="0"/>
                      </a:endParaRPr>
                    </a:p>
                  </a:txBody>
                  <a:tcPr marL="4899" marR="4899" marT="4899" marB="0" anchor="b"/>
                </a:tc>
                <a:tc>
                  <a:txBody>
                    <a:bodyPr/>
                    <a:lstStyle/>
                    <a:p>
                      <a:pPr algn="l" fontAlgn="b"/>
                      <a:r>
                        <a:rPr lang="nl-NL" sz="1100" u="none" strike="noStrike">
                          <a:effectLst/>
                        </a:rPr>
                        <a:t>ID</a:t>
                      </a:r>
                      <a:endParaRPr lang="nl-NL" sz="1100" b="1" i="0" u="none" strike="noStrike">
                        <a:solidFill>
                          <a:srgbClr val="FFFFFF"/>
                        </a:solidFill>
                        <a:effectLst/>
                        <a:latin typeface="Calibri" panose="020F0502020204030204" pitchFamily="34" charset="0"/>
                      </a:endParaRPr>
                    </a:p>
                  </a:txBody>
                  <a:tcPr marL="4899" marR="4899" marT="4899" marB="0" anchor="b"/>
                </a:tc>
                <a:tc>
                  <a:txBody>
                    <a:bodyPr/>
                    <a:lstStyle/>
                    <a:p>
                      <a:pPr algn="l" fontAlgn="b"/>
                      <a:r>
                        <a:rPr lang="nl-NL" sz="1100" u="none" strike="noStrike">
                          <a:effectLst/>
                        </a:rPr>
                        <a:t>System name</a:t>
                      </a:r>
                      <a:endParaRPr lang="nl-NL" sz="1100" b="1" i="0" u="none" strike="noStrike">
                        <a:solidFill>
                          <a:srgbClr val="FFFFFF"/>
                        </a:solidFill>
                        <a:effectLst/>
                        <a:latin typeface="Calibri" panose="020F0502020204030204" pitchFamily="34" charset="0"/>
                      </a:endParaRPr>
                    </a:p>
                  </a:txBody>
                  <a:tcPr marL="4899" marR="4899" marT="4899" marB="0" anchor="b"/>
                </a:tc>
                <a:tc>
                  <a:txBody>
                    <a:bodyPr/>
                    <a:lstStyle/>
                    <a:p>
                      <a:pPr algn="l" fontAlgn="b"/>
                      <a:r>
                        <a:rPr lang="nl-NL" sz="1100" u="none" strike="noStrike">
                          <a:effectLst/>
                        </a:rPr>
                        <a:t>Data type</a:t>
                      </a:r>
                      <a:endParaRPr lang="nl-NL" sz="1100" b="1" i="0" u="none" strike="noStrike">
                        <a:solidFill>
                          <a:srgbClr val="FFFFFF"/>
                        </a:solidFill>
                        <a:effectLst/>
                        <a:latin typeface="Calibri" panose="020F0502020204030204" pitchFamily="34" charset="0"/>
                      </a:endParaRPr>
                    </a:p>
                  </a:txBody>
                  <a:tcPr marL="4899" marR="4899" marT="4899" marB="0" anchor="b"/>
                </a:tc>
                <a:tc>
                  <a:txBody>
                    <a:bodyPr/>
                    <a:lstStyle/>
                    <a:p>
                      <a:pPr algn="l" fontAlgn="b"/>
                      <a:r>
                        <a:rPr lang="nl-NL" sz="1100" u="none" strike="noStrike">
                          <a:effectLst/>
                        </a:rPr>
                        <a:t>Acquired on</a:t>
                      </a:r>
                      <a:endParaRPr lang="nl-NL" sz="1100" b="1" i="0" u="none" strike="noStrike">
                        <a:solidFill>
                          <a:srgbClr val="FFFFFF"/>
                        </a:solidFill>
                        <a:effectLst/>
                        <a:latin typeface="Calibri" panose="020F0502020204030204" pitchFamily="34" charset="0"/>
                      </a:endParaRPr>
                    </a:p>
                  </a:txBody>
                  <a:tcPr marL="4899" marR="4899" marT="4899" marB="0" anchor="b"/>
                </a:tc>
                <a:tc>
                  <a:txBody>
                    <a:bodyPr/>
                    <a:lstStyle/>
                    <a:p>
                      <a:pPr algn="l" fontAlgn="b"/>
                      <a:r>
                        <a:rPr lang="nl-NL" sz="1100" u="none" strike="noStrike" dirty="0" err="1">
                          <a:effectLst/>
                        </a:rPr>
                        <a:t>Description</a:t>
                      </a:r>
                      <a:endParaRPr lang="nl-NL" sz="1100" b="1" i="0" u="none" strike="noStrike" dirty="0">
                        <a:solidFill>
                          <a:srgbClr val="FFFFFF"/>
                        </a:solidFill>
                        <a:effectLst/>
                        <a:latin typeface="Calibri" panose="020F0502020204030204" pitchFamily="34" charset="0"/>
                      </a:endParaRPr>
                    </a:p>
                  </a:txBody>
                  <a:tcPr marL="4899" marR="4899" marT="4899" marB="0" anchor="b"/>
                </a:tc>
                <a:extLst>
                  <a:ext uri="{0D108BD9-81ED-4DB2-BD59-A6C34878D82A}">
                    <a16:rowId xmlns:a16="http://schemas.microsoft.com/office/drawing/2014/main" val="2921851517"/>
                  </a:ext>
                </a:extLst>
              </a:tr>
              <a:tr h="305433">
                <a:tc>
                  <a:txBody>
                    <a:bodyPr/>
                    <a:lstStyle/>
                    <a:p>
                      <a:pPr algn="l" fontAlgn="b"/>
                      <a:r>
                        <a:rPr lang="nl-NL" sz="900" u="none" strike="noStrike" dirty="0">
                          <a:effectLst/>
                        </a:rPr>
                        <a:t>Network data</a:t>
                      </a:r>
                      <a:endParaRPr lang="nl-NL" sz="900" b="0" i="0" u="none" strike="noStrike" dirty="0">
                        <a:solidFill>
                          <a:srgbClr val="000000"/>
                        </a:solidFill>
                        <a:effectLst/>
                        <a:latin typeface="+mn-lt"/>
                      </a:endParaRPr>
                    </a:p>
                  </a:txBody>
                  <a:tcPr marL="4899" marR="4899" marT="4899" marB="0" anchor="b"/>
                </a:tc>
                <a:tc>
                  <a:txBody>
                    <a:bodyPr/>
                    <a:lstStyle/>
                    <a:p>
                      <a:pPr algn="l" fontAlgn="b"/>
                      <a:r>
                        <a:rPr lang="nl-NL" sz="900" u="none" strike="noStrike" dirty="0">
                          <a:effectLst/>
                        </a:rPr>
                        <a:t>IEV13</a:t>
                      </a:r>
                      <a:endParaRPr lang="nl-NL" sz="900" b="0" i="0" u="none" strike="noStrike" dirty="0">
                        <a:solidFill>
                          <a:srgbClr val="000000"/>
                        </a:solidFill>
                        <a:effectLst/>
                        <a:latin typeface="+mn-lt"/>
                      </a:endParaRPr>
                    </a:p>
                  </a:txBody>
                  <a:tcPr marL="4899" marR="4899" marT="4899" marB="0" anchor="b"/>
                </a:tc>
                <a:tc>
                  <a:txBody>
                    <a:bodyPr/>
                    <a:lstStyle/>
                    <a:p>
                      <a:pPr algn="l" fontAlgn="b"/>
                      <a:r>
                        <a:rPr lang="nl-NL" sz="900" u="none" strike="noStrike" dirty="0">
                          <a:effectLst/>
                        </a:rPr>
                        <a:t>Firewall</a:t>
                      </a:r>
                      <a:endParaRPr lang="nl-NL" sz="900" b="0" i="0" u="none" strike="noStrike" dirty="0">
                        <a:solidFill>
                          <a:srgbClr val="000000"/>
                        </a:solidFill>
                        <a:effectLst/>
                        <a:latin typeface="+mn-lt"/>
                      </a:endParaRPr>
                    </a:p>
                  </a:txBody>
                  <a:tcPr marL="4899" marR="4899" marT="4899" marB="0" anchor="b"/>
                </a:tc>
                <a:tc>
                  <a:txBody>
                    <a:bodyPr/>
                    <a:lstStyle/>
                    <a:p>
                      <a:pPr algn="l" fontAlgn="b"/>
                      <a:r>
                        <a:rPr lang="nl-NL" sz="900" u="none" strike="noStrike">
                          <a:effectLst/>
                        </a:rPr>
                        <a:t>Flowlogs</a:t>
                      </a:r>
                      <a:endParaRPr lang="nl-NL" sz="900" b="0" i="0" u="none" strike="noStrike">
                        <a:solidFill>
                          <a:srgbClr val="000000"/>
                        </a:solidFill>
                        <a:effectLst/>
                        <a:latin typeface="+mn-lt"/>
                      </a:endParaRPr>
                    </a:p>
                  </a:txBody>
                  <a:tcPr marL="4899" marR="4899" marT="4899" marB="0" anchor="b"/>
                </a:tc>
                <a:tc>
                  <a:txBody>
                    <a:bodyPr/>
                    <a:lstStyle/>
                    <a:p>
                      <a:pPr algn="l" fontAlgn="b"/>
                      <a:r>
                        <a:rPr lang="nl-NL" sz="900" u="none" strike="noStrike" dirty="0">
                          <a:effectLst/>
                        </a:rPr>
                        <a:t>14-Jan-20</a:t>
                      </a:r>
                      <a:endParaRPr lang="nl-NL" sz="900" b="0" i="0" u="none" strike="noStrike" dirty="0">
                        <a:solidFill>
                          <a:srgbClr val="000000"/>
                        </a:solidFill>
                        <a:effectLst/>
                        <a:latin typeface="+mn-lt"/>
                      </a:endParaRPr>
                    </a:p>
                  </a:txBody>
                  <a:tcPr marL="4899" marR="4899" marT="4899" marB="0" anchor="b"/>
                </a:tc>
                <a:tc>
                  <a:txBody>
                    <a:bodyPr/>
                    <a:lstStyle/>
                    <a:p>
                      <a:pPr algn="l" fontAlgn="b"/>
                      <a:r>
                        <a:rPr lang="nl-NL" sz="900" u="none" strike="noStrike">
                          <a:effectLst/>
                        </a:rPr>
                        <a:t>Metadata van netwerkverkeer tussen 2019-07-03 en 2019-12-25</a:t>
                      </a:r>
                      <a:endParaRPr lang="nl-NL" sz="900" b="0" i="0" u="none" strike="noStrike">
                        <a:solidFill>
                          <a:srgbClr val="000000"/>
                        </a:solidFill>
                        <a:effectLst/>
                        <a:latin typeface="+mn-lt"/>
                      </a:endParaRPr>
                    </a:p>
                  </a:txBody>
                  <a:tcPr marL="4899" marR="4899" marT="4899" marB="0" anchor="b"/>
                </a:tc>
                <a:extLst>
                  <a:ext uri="{0D108BD9-81ED-4DB2-BD59-A6C34878D82A}">
                    <a16:rowId xmlns:a16="http://schemas.microsoft.com/office/drawing/2014/main" val="2578833936"/>
                  </a:ext>
                </a:extLst>
              </a:tr>
              <a:tr h="304890">
                <a:tc>
                  <a:txBody>
                    <a:bodyPr/>
                    <a:lstStyle/>
                    <a:p>
                      <a:pPr algn="l" fontAlgn="b"/>
                      <a:r>
                        <a:rPr lang="nl-NL" sz="900" u="none" strike="noStrike" dirty="0" err="1">
                          <a:effectLst/>
                        </a:rPr>
                        <a:t>Other</a:t>
                      </a:r>
                      <a:r>
                        <a:rPr lang="nl-NL" sz="900" u="none" strike="noStrike" dirty="0">
                          <a:effectLst/>
                        </a:rPr>
                        <a:t> data</a:t>
                      </a:r>
                      <a:endParaRPr lang="nl-NL" sz="900" b="0" i="0" u="none" strike="noStrike" dirty="0">
                        <a:solidFill>
                          <a:srgbClr val="000000"/>
                        </a:solidFill>
                        <a:effectLst/>
                        <a:latin typeface="+mn-lt"/>
                      </a:endParaRPr>
                    </a:p>
                  </a:txBody>
                  <a:tcPr marL="4899" marR="4899" marT="4899" marB="0" anchor="b"/>
                </a:tc>
                <a:tc>
                  <a:txBody>
                    <a:bodyPr/>
                    <a:lstStyle/>
                    <a:p>
                      <a:pPr algn="l" fontAlgn="b"/>
                      <a:r>
                        <a:rPr lang="nl-NL" sz="900" u="none" strike="noStrike" dirty="0">
                          <a:effectLst/>
                        </a:rPr>
                        <a:t>IEV2</a:t>
                      </a:r>
                      <a:endParaRPr lang="nl-NL" sz="900" b="0" i="0" u="none" strike="noStrike" dirty="0">
                        <a:solidFill>
                          <a:srgbClr val="000000"/>
                        </a:solidFill>
                        <a:effectLst/>
                        <a:latin typeface="+mn-lt"/>
                      </a:endParaRPr>
                    </a:p>
                  </a:txBody>
                  <a:tcPr marL="4899" marR="4899" marT="4899" marB="0" anchor="b"/>
                </a:tc>
                <a:tc>
                  <a:txBody>
                    <a:bodyPr/>
                    <a:lstStyle/>
                    <a:p>
                      <a:pPr algn="l" fontAlgn="b"/>
                      <a:endParaRPr lang="nl-NL" sz="900" b="0" i="0" u="none" strike="noStrike">
                        <a:solidFill>
                          <a:srgbClr val="000000"/>
                        </a:solidFill>
                        <a:effectLst/>
                        <a:latin typeface="+mn-lt"/>
                      </a:endParaRPr>
                    </a:p>
                  </a:txBody>
                  <a:tcPr marL="4899" marR="4899" marT="4899" marB="0" anchor="b"/>
                </a:tc>
                <a:tc>
                  <a:txBody>
                    <a:bodyPr/>
                    <a:lstStyle/>
                    <a:p>
                      <a:pPr algn="l" fontAlgn="b"/>
                      <a:endParaRPr lang="nl-NL" sz="900" b="0" i="0" u="none" strike="noStrike">
                        <a:solidFill>
                          <a:srgbClr val="000000"/>
                        </a:solidFill>
                        <a:effectLst/>
                        <a:latin typeface="+mn-lt"/>
                      </a:endParaRPr>
                    </a:p>
                  </a:txBody>
                  <a:tcPr marL="4899" marR="4899" marT="4899" marB="0" anchor="b"/>
                </a:tc>
                <a:tc>
                  <a:txBody>
                    <a:bodyPr/>
                    <a:lstStyle/>
                    <a:p>
                      <a:pPr algn="l" fontAlgn="b"/>
                      <a:r>
                        <a:rPr lang="nl-NL" sz="900" u="none" strike="noStrike" dirty="0">
                          <a:effectLst/>
                        </a:rPr>
                        <a:t>30-Dec-19</a:t>
                      </a:r>
                      <a:endParaRPr lang="nl-NL" sz="900" b="0" i="0" u="none" strike="noStrike" dirty="0">
                        <a:solidFill>
                          <a:srgbClr val="000000"/>
                        </a:solidFill>
                        <a:effectLst/>
                        <a:latin typeface="+mn-lt"/>
                      </a:endParaRPr>
                    </a:p>
                  </a:txBody>
                  <a:tcPr marL="4899" marR="4899" marT="4899" marB="0" anchor="b"/>
                </a:tc>
                <a:tc>
                  <a:txBody>
                    <a:bodyPr/>
                    <a:lstStyle/>
                    <a:p>
                      <a:pPr algn="l" fontAlgn="b"/>
                      <a:r>
                        <a:rPr lang="en-US" sz="900" u="none" strike="noStrike">
                          <a:effectLst/>
                        </a:rPr>
                        <a:t>Disk image from first infected virtual workstation</a:t>
                      </a:r>
                      <a:endParaRPr lang="en-US" sz="900" b="0" i="0" u="none" strike="noStrike">
                        <a:solidFill>
                          <a:srgbClr val="000000"/>
                        </a:solidFill>
                        <a:effectLst/>
                        <a:latin typeface="+mn-lt"/>
                      </a:endParaRPr>
                    </a:p>
                  </a:txBody>
                  <a:tcPr marL="4899" marR="4899" marT="4899" marB="0" anchor="b"/>
                </a:tc>
                <a:extLst>
                  <a:ext uri="{0D108BD9-81ED-4DB2-BD59-A6C34878D82A}">
                    <a16:rowId xmlns:a16="http://schemas.microsoft.com/office/drawing/2014/main" val="721595865"/>
                  </a:ext>
                </a:extLst>
              </a:tr>
              <a:tr h="155320">
                <a:tc>
                  <a:txBody>
                    <a:bodyPr/>
                    <a:lstStyle/>
                    <a:p>
                      <a:pPr algn="l" fontAlgn="b"/>
                      <a:r>
                        <a:rPr lang="nl-NL" sz="900" u="none" strike="noStrike">
                          <a:effectLst/>
                        </a:rPr>
                        <a:t>Other data</a:t>
                      </a:r>
                      <a:endParaRPr lang="nl-NL" sz="900" b="0" i="0" u="none" strike="noStrike">
                        <a:solidFill>
                          <a:srgbClr val="000000"/>
                        </a:solidFill>
                        <a:effectLst/>
                        <a:latin typeface="+mn-lt"/>
                      </a:endParaRPr>
                    </a:p>
                  </a:txBody>
                  <a:tcPr marL="4899" marR="4899" marT="4899" marB="0" anchor="b"/>
                </a:tc>
                <a:tc>
                  <a:txBody>
                    <a:bodyPr/>
                    <a:lstStyle/>
                    <a:p>
                      <a:pPr algn="l" fontAlgn="b"/>
                      <a:r>
                        <a:rPr lang="nl-NL" sz="900" u="none" strike="noStrike" dirty="0">
                          <a:effectLst/>
                        </a:rPr>
                        <a:t>IEV3</a:t>
                      </a:r>
                      <a:endParaRPr lang="nl-NL" sz="900" b="0" i="0" u="none" strike="noStrike" dirty="0">
                        <a:solidFill>
                          <a:srgbClr val="000000"/>
                        </a:solidFill>
                        <a:effectLst/>
                        <a:latin typeface="+mn-lt"/>
                      </a:endParaRPr>
                    </a:p>
                  </a:txBody>
                  <a:tcPr marL="4899" marR="4899" marT="4899" marB="0" anchor="b"/>
                </a:tc>
                <a:tc>
                  <a:txBody>
                    <a:bodyPr/>
                    <a:lstStyle/>
                    <a:p>
                      <a:pPr algn="l" fontAlgn="b"/>
                      <a:endParaRPr lang="nl-NL" sz="900" b="0" i="0" u="none" strike="noStrike" dirty="0">
                        <a:solidFill>
                          <a:srgbClr val="000000"/>
                        </a:solidFill>
                        <a:effectLst/>
                        <a:latin typeface="+mn-lt"/>
                      </a:endParaRPr>
                    </a:p>
                  </a:txBody>
                  <a:tcPr marL="4899" marR="4899" marT="4899" marB="0" anchor="b"/>
                </a:tc>
                <a:tc>
                  <a:txBody>
                    <a:bodyPr/>
                    <a:lstStyle/>
                    <a:p>
                      <a:pPr algn="l" fontAlgn="b"/>
                      <a:endParaRPr lang="nl-NL" sz="900" b="0" i="0" u="none" strike="noStrike">
                        <a:solidFill>
                          <a:srgbClr val="000000"/>
                        </a:solidFill>
                        <a:effectLst/>
                        <a:latin typeface="+mn-lt"/>
                      </a:endParaRPr>
                    </a:p>
                  </a:txBody>
                  <a:tcPr marL="4899" marR="4899" marT="4899" marB="0" anchor="b"/>
                </a:tc>
                <a:tc>
                  <a:txBody>
                    <a:bodyPr/>
                    <a:lstStyle/>
                    <a:p>
                      <a:pPr algn="l" fontAlgn="b"/>
                      <a:r>
                        <a:rPr lang="nl-NL" sz="900" u="none" strike="noStrike" dirty="0">
                          <a:effectLst/>
                        </a:rPr>
                        <a:t>30-Dec-19</a:t>
                      </a:r>
                      <a:endParaRPr lang="nl-NL" sz="900" b="0" i="0" u="none" strike="noStrike" dirty="0">
                        <a:solidFill>
                          <a:srgbClr val="000000"/>
                        </a:solidFill>
                        <a:effectLst/>
                        <a:latin typeface="+mn-lt"/>
                      </a:endParaRPr>
                    </a:p>
                  </a:txBody>
                  <a:tcPr marL="4899" marR="4899" marT="4899" marB="0" anchor="b"/>
                </a:tc>
                <a:tc>
                  <a:txBody>
                    <a:bodyPr/>
                    <a:lstStyle/>
                    <a:p>
                      <a:pPr algn="l" fontAlgn="b"/>
                      <a:r>
                        <a:rPr lang="nl-NL" sz="900" u="none" strike="noStrike" dirty="0" err="1">
                          <a:effectLst/>
                        </a:rPr>
                        <a:t>Encrypted</a:t>
                      </a:r>
                      <a:r>
                        <a:rPr lang="nl-NL" sz="900" u="none" strike="noStrike" dirty="0">
                          <a:effectLst/>
                        </a:rPr>
                        <a:t> files</a:t>
                      </a:r>
                      <a:endParaRPr lang="nl-NL" sz="900" b="0" i="0" u="none" strike="noStrike" dirty="0">
                        <a:solidFill>
                          <a:srgbClr val="000000"/>
                        </a:solidFill>
                        <a:effectLst/>
                        <a:latin typeface="+mn-lt"/>
                      </a:endParaRPr>
                    </a:p>
                  </a:txBody>
                  <a:tcPr marL="4899" marR="4899" marT="4899" marB="0" anchor="b"/>
                </a:tc>
                <a:extLst>
                  <a:ext uri="{0D108BD9-81ED-4DB2-BD59-A6C34878D82A}">
                    <a16:rowId xmlns:a16="http://schemas.microsoft.com/office/drawing/2014/main" val="2117439093"/>
                  </a:ext>
                </a:extLst>
              </a:tr>
              <a:tr h="304890">
                <a:tc>
                  <a:txBody>
                    <a:bodyPr/>
                    <a:lstStyle/>
                    <a:p>
                      <a:pPr algn="l" fontAlgn="b"/>
                      <a:r>
                        <a:rPr lang="nl-NL" sz="900" u="none" strike="noStrike" dirty="0" err="1">
                          <a:effectLst/>
                        </a:rPr>
                        <a:t>Other</a:t>
                      </a:r>
                      <a:r>
                        <a:rPr lang="nl-NL" sz="900" u="none" strike="noStrike" dirty="0">
                          <a:effectLst/>
                        </a:rPr>
                        <a:t> data</a:t>
                      </a:r>
                      <a:endParaRPr lang="nl-NL" sz="900" b="0" i="0" u="none" strike="noStrike" dirty="0">
                        <a:solidFill>
                          <a:srgbClr val="000000"/>
                        </a:solidFill>
                        <a:effectLst/>
                        <a:latin typeface="+mn-lt"/>
                      </a:endParaRPr>
                    </a:p>
                  </a:txBody>
                  <a:tcPr marL="4899" marR="4899" marT="4899" marB="0" anchor="b"/>
                </a:tc>
                <a:tc>
                  <a:txBody>
                    <a:bodyPr/>
                    <a:lstStyle/>
                    <a:p>
                      <a:pPr algn="l" fontAlgn="b"/>
                      <a:r>
                        <a:rPr lang="nl-NL" sz="900" u="none" strike="noStrike">
                          <a:effectLst/>
                        </a:rPr>
                        <a:t>IEV8</a:t>
                      </a:r>
                      <a:endParaRPr lang="nl-NL" sz="900" b="0" i="0" u="none" strike="noStrike">
                        <a:solidFill>
                          <a:srgbClr val="000000"/>
                        </a:solidFill>
                        <a:effectLst/>
                        <a:latin typeface="+mn-lt"/>
                      </a:endParaRPr>
                    </a:p>
                  </a:txBody>
                  <a:tcPr marL="4899" marR="4899" marT="4899" marB="0" anchor="b"/>
                </a:tc>
                <a:tc>
                  <a:txBody>
                    <a:bodyPr/>
                    <a:lstStyle/>
                    <a:p>
                      <a:pPr algn="l" fontAlgn="b"/>
                      <a:endParaRPr lang="nl-NL" sz="900" b="0" i="0" u="none" strike="noStrike" dirty="0">
                        <a:solidFill>
                          <a:srgbClr val="000000"/>
                        </a:solidFill>
                        <a:effectLst/>
                        <a:latin typeface="+mn-lt"/>
                      </a:endParaRPr>
                    </a:p>
                  </a:txBody>
                  <a:tcPr marL="4899" marR="4899" marT="4899" marB="0" anchor="b"/>
                </a:tc>
                <a:tc>
                  <a:txBody>
                    <a:bodyPr/>
                    <a:lstStyle/>
                    <a:p>
                      <a:pPr algn="l" fontAlgn="b"/>
                      <a:endParaRPr lang="nl-NL" sz="900" b="0" i="0" u="none" strike="noStrike" dirty="0">
                        <a:solidFill>
                          <a:srgbClr val="000000"/>
                        </a:solidFill>
                        <a:effectLst/>
                        <a:latin typeface="+mn-lt"/>
                      </a:endParaRPr>
                    </a:p>
                  </a:txBody>
                  <a:tcPr marL="4899" marR="4899" marT="4899" marB="0" anchor="b"/>
                </a:tc>
                <a:tc>
                  <a:txBody>
                    <a:bodyPr/>
                    <a:lstStyle/>
                    <a:p>
                      <a:pPr algn="l" fontAlgn="b"/>
                      <a:r>
                        <a:rPr lang="nl-NL" sz="900" u="none" strike="noStrike" dirty="0">
                          <a:effectLst/>
                        </a:rPr>
                        <a:t>3-Jan-20</a:t>
                      </a:r>
                      <a:endParaRPr lang="nl-NL" sz="900" b="0" i="0" u="none" strike="noStrike" dirty="0">
                        <a:solidFill>
                          <a:srgbClr val="000000"/>
                        </a:solidFill>
                        <a:effectLst/>
                        <a:latin typeface="+mn-lt"/>
                      </a:endParaRPr>
                    </a:p>
                  </a:txBody>
                  <a:tcPr marL="4899" marR="4899" marT="4899" marB="0" anchor="b"/>
                </a:tc>
                <a:tc>
                  <a:txBody>
                    <a:bodyPr/>
                    <a:lstStyle/>
                    <a:p>
                      <a:pPr algn="l" fontAlgn="b"/>
                      <a:r>
                        <a:rPr lang="en-US" sz="900" u="none" strike="noStrike">
                          <a:effectLst/>
                        </a:rPr>
                        <a:t>SDBbot malware and related registry keys</a:t>
                      </a:r>
                      <a:endParaRPr lang="en-US" sz="900" b="0" i="0" u="none" strike="noStrike">
                        <a:solidFill>
                          <a:srgbClr val="000000"/>
                        </a:solidFill>
                        <a:effectLst/>
                        <a:latin typeface="+mn-lt"/>
                      </a:endParaRPr>
                    </a:p>
                  </a:txBody>
                  <a:tcPr marL="4899" marR="4899" marT="4899" marB="0" anchor="b"/>
                </a:tc>
                <a:extLst>
                  <a:ext uri="{0D108BD9-81ED-4DB2-BD59-A6C34878D82A}">
                    <a16:rowId xmlns:a16="http://schemas.microsoft.com/office/drawing/2014/main" val="1866660114"/>
                  </a:ext>
                </a:extLst>
              </a:tr>
              <a:tr h="155320">
                <a:tc>
                  <a:txBody>
                    <a:bodyPr/>
                    <a:lstStyle/>
                    <a:p>
                      <a:pPr algn="l" fontAlgn="b"/>
                      <a:r>
                        <a:rPr lang="nl-NL" sz="900" u="none" strike="noStrike">
                          <a:effectLst/>
                        </a:rPr>
                        <a:t>Other data</a:t>
                      </a:r>
                      <a:endParaRPr lang="nl-NL" sz="900" b="0" i="0" u="none" strike="noStrike">
                        <a:solidFill>
                          <a:srgbClr val="000000"/>
                        </a:solidFill>
                        <a:effectLst/>
                        <a:latin typeface="+mn-lt"/>
                      </a:endParaRPr>
                    </a:p>
                  </a:txBody>
                  <a:tcPr marL="4899" marR="4899" marT="4899" marB="0" anchor="b"/>
                </a:tc>
                <a:tc>
                  <a:txBody>
                    <a:bodyPr/>
                    <a:lstStyle/>
                    <a:p>
                      <a:pPr algn="l" fontAlgn="b"/>
                      <a:r>
                        <a:rPr lang="nl-NL" sz="900" u="none" strike="noStrike">
                          <a:effectLst/>
                        </a:rPr>
                        <a:t>IEV16</a:t>
                      </a:r>
                      <a:endParaRPr lang="nl-NL" sz="900" b="0" i="0" u="none" strike="noStrike">
                        <a:solidFill>
                          <a:srgbClr val="000000"/>
                        </a:solidFill>
                        <a:effectLst/>
                        <a:latin typeface="+mn-lt"/>
                      </a:endParaRPr>
                    </a:p>
                  </a:txBody>
                  <a:tcPr marL="4899" marR="4899" marT="4899" marB="0" anchor="b"/>
                </a:tc>
                <a:tc>
                  <a:txBody>
                    <a:bodyPr/>
                    <a:lstStyle/>
                    <a:p>
                      <a:pPr algn="l" fontAlgn="b"/>
                      <a:endParaRPr lang="nl-NL" sz="900" b="0" i="0" u="none" strike="noStrike" dirty="0">
                        <a:solidFill>
                          <a:srgbClr val="000000"/>
                        </a:solidFill>
                        <a:effectLst/>
                        <a:latin typeface="+mn-lt"/>
                      </a:endParaRPr>
                    </a:p>
                  </a:txBody>
                  <a:tcPr marL="4899" marR="4899" marT="4899" marB="0" anchor="b"/>
                </a:tc>
                <a:tc>
                  <a:txBody>
                    <a:bodyPr/>
                    <a:lstStyle/>
                    <a:p>
                      <a:pPr algn="l" fontAlgn="b"/>
                      <a:endParaRPr lang="nl-NL" sz="900" b="0" i="0" u="none" strike="noStrike" dirty="0">
                        <a:solidFill>
                          <a:srgbClr val="000000"/>
                        </a:solidFill>
                        <a:effectLst/>
                        <a:latin typeface="+mn-lt"/>
                      </a:endParaRPr>
                    </a:p>
                  </a:txBody>
                  <a:tcPr marL="4899" marR="4899" marT="4899" marB="0" anchor="b"/>
                </a:tc>
                <a:tc>
                  <a:txBody>
                    <a:bodyPr/>
                    <a:lstStyle/>
                    <a:p>
                      <a:pPr algn="l" fontAlgn="b"/>
                      <a:r>
                        <a:rPr lang="nl-NL" sz="900" u="none" strike="noStrike" dirty="0">
                          <a:effectLst/>
                        </a:rPr>
                        <a:t>14-Jan-20</a:t>
                      </a:r>
                      <a:endParaRPr lang="nl-NL" sz="900" b="0" i="0" u="none" strike="noStrike" dirty="0">
                        <a:solidFill>
                          <a:srgbClr val="000000"/>
                        </a:solidFill>
                        <a:effectLst/>
                        <a:latin typeface="+mn-lt"/>
                      </a:endParaRPr>
                    </a:p>
                  </a:txBody>
                  <a:tcPr marL="4899" marR="4899" marT="4899" marB="0" anchor="b"/>
                </a:tc>
                <a:tc>
                  <a:txBody>
                    <a:bodyPr/>
                    <a:lstStyle/>
                    <a:p>
                      <a:pPr algn="l" fontAlgn="b"/>
                      <a:r>
                        <a:rPr lang="nl-NL" sz="900" u="none" strike="noStrike">
                          <a:effectLst/>
                        </a:rPr>
                        <a:t>EPO databases</a:t>
                      </a:r>
                      <a:endParaRPr lang="nl-NL" sz="900" b="0" i="0" u="none" strike="noStrike">
                        <a:solidFill>
                          <a:srgbClr val="000000"/>
                        </a:solidFill>
                        <a:effectLst/>
                        <a:latin typeface="+mn-lt"/>
                      </a:endParaRPr>
                    </a:p>
                  </a:txBody>
                  <a:tcPr marL="4899" marR="4899" marT="4899" marB="0" anchor="b"/>
                </a:tc>
                <a:extLst>
                  <a:ext uri="{0D108BD9-81ED-4DB2-BD59-A6C34878D82A}">
                    <a16:rowId xmlns:a16="http://schemas.microsoft.com/office/drawing/2014/main" val="4132258962"/>
                  </a:ext>
                </a:extLst>
              </a:tr>
              <a:tr h="304890">
                <a:tc>
                  <a:txBody>
                    <a:bodyPr/>
                    <a:lstStyle/>
                    <a:p>
                      <a:pPr algn="l" fontAlgn="b"/>
                      <a:r>
                        <a:rPr lang="nl-NL" sz="900" u="none" strike="noStrike">
                          <a:effectLst/>
                        </a:rPr>
                        <a:t>Other data</a:t>
                      </a:r>
                      <a:endParaRPr lang="nl-NL" sz="900" b="0" i="0" u="none" strike="noStrike">
                        <a:solidFill>
                          <a:srgbClr val="000000"/>
                        </a:solidFill>
                        <a:effectLst/>
                        <a:latin typeface="+mn-lt"/>
                      </a:endParaRPr>
                    </a:p>
                  </a:txBody>
                  <a:tcPr marL="4899" marR="4899" marT="4899" marB="0" anchor="b"/>
                </a:tc>
                <a:tc>
                  <a:txBody>
                    <a:bodyPr/>
                    <a:lstStyle/>
                    <a:p>
                      <a:pPr algn="l" fontAlgn="b"/>
                      <a:r>
                        <a:rPr lang="nl-NL" sz="900" u="none" strike="noStrike">
                          <a:effectLst/>
                        </a:rPr>
                        <a:t>IEV18</a:t>
                      </a:r>
                      <a:endParaRPr lang="nl-NL" sz="900" b="0" i="0" u="none" strike="noStrike">
                        <a:solidFill>
                          <a:srgbClr val="000000"/>
                        </a:solidFill>
                        <a:effectLst/>
                        <a:latin typeface="+mn-lt"/>
                      </a:endParaRPr>
                    </a:p>
                  </a:txBody>
                  <a:tcPr marL="4899" marR="4899" marT="4899" marB="0" anchor="b"/>
                </a:tc>
                <a:tc>
                  <a:txBody>
                    <a:bodyPr/>
                    <a:lstStyle/>
                    <a:p>
                      <a:pPr algn="l" fontAlgn="b"/>
                      <a:endParaRPr lang="nl-NL" sz="900" b="0" i="0" u="none" strike="noStrike" dirty="0">
                        <a:solidFill>
                          <a:srgbClr val="000000"/>
                        </a:solidFill>
                        <a:effectLst/>
                        <a:latin typeface="+mn-lt"/>
                      </a:endParaRPr>
                    </a:p>
                  </a:txBody>
                  <a:tcPr marL="4899" marR="4899" marT="4899" marB="0" anchor="b"/>
                </a:tc>
                <a:tc>
                  <a:txBody>
                    <a:bodyPr/>
                    <a:lstStyle/>
                    <a:p>
                      <a:pPr algn="l" fontAlgn="b"/>
                      <a:endParaRPr lang="nl-NL" sz="900" b="0" i="0" u="none" strike="noStrike" dirty="0">
                        <a:solidFill>
                          <a:srgbClr val="000000"/>
                        </a:solidFill>
                        <a:effectLst/>
                        <a:latin typeface="+mn-lt"/>
                      </a:endParaRPr>
                    </a:p>
                  </a:txBody>
                  <a:tcPr marL="4899" marR="4899" marT="4899" marB="0" anchor="b"/>
                </a:tc>
                <a:tc>
                  <a:txBody>
                    <a:bodyPr/>
                    <a:lstStyle/>
                    <a:p>
                      <a:pPr algn="l" fontAlgn="b"/>
                      <a:r>
                        <a:rPr lang="nl-NL" sz="900" u="none" strike="noStrike" dirty="0">
                          <a:effectLst/>
                        </a:rPr>
                        <a:t>21-Jan-20</a:t>
                      </a:r>
                      <a:endParaRPr lang="nl-NL" sz="900" b="0" i="0" u="none" strike="noStrike" dirty="0">
                        <a:solidFill>
                          <a:srgbClr val="000000"/>
                        </a:solidFill>
                        <a:effectLst/>
                        <a:latin typeface="+mn-lt"/>
                      </a:endParaRPr>
                    </a:p>
                  </a:txBody>
                  <a:tcPr marL="4899" marR="4899" marT="4899" marB="0" anchor="b"/>
                </a:tc>
                <a:tc>
                  <a:txBody>
                    <a:bodyPr/>
                    <a:lstStyle/>
                    <a:p>
                      <a:pPr algn="l" fontAlgn="b"/>
                      <a:r>
                        <a:rPr lang="nl-NL" sz="900" u="none" strike="noStrike">
                          <a:effectLst/>
                        </a:rPr>
                        <a:t>Mailboxes from account: ******** and ********</a:t>
                      </a:r>
                      <a:endParaRPr lang="nl-NL" sz="900" b="0" i="0" u="none" strike="noStrike">
                        <a:solidFill>
                          <a:srgbClr val="000000"/>
                        </a:solidFill>
                        <a:effectLst/>
                        <a:latin typeface="+mn-lt"/>
                      </a:endParaRPr>
                    </a:p>
                  </a:txBody>
                  <a:tcPr marL="4899" marR="4899" marT="4899" marB="0" anchor="b"/>
                </a:tc>
                <a:extLst>
                  <a:ext uri="{0D108BD9-81ED-4DB2-BD59-A6C34878D82A}">
                    <a16:rowId xmlns:a16="http://schemas.microsoft.com/office/drawing/2014/main" val="3096518125"/>
                  </a:ext>
                </a:extLst>
              </a:tr>
              <a:tr h="454731">
                <a:tc>
                  <a:txBody>
                    <a:bodyPr/>
                    <a:lstStyle/>
                    <a:p>
                      <a:pPr algn="l" fontAlgn="b"/>
                      <a:r>
                        <a:rPr lang="nl-NL" sz="900" u="none" strike="noStrike">
                          <a:effectLst/>
                        </a:rPr>
                        <a:t>Log files</a:t>
                      </a:r>
                      <a:endParaRPr lang="nl-NL" sz="900" b="0" i="0" u="none" strike="noStrike">
                        <a:solidFill>
                          <a:srgbClr val="000000"/>
                        </a:solidFill>
                        <a:effectLst/>
                        <a:latin typeface="+mn-lt"/>
                      </a:endParaRPr>
                    </a:p>
                  </a:txBody>
                  <a:tcPr marL="4899" marR="4899" marT="4899" marB="0" anchor="b"/>
                </a:tc>
                <a:tc>
                  <a:txBody>
                    <a:bodyPr/>
                    <a:lstStyle/>
                    <a:p>
                      <a:pPr algn="l" fontAlgn="b"/>
                      <a:r>
                        <a:rPr lang="nl-NL" sz="900" u="none" strike="noStrike">
                          <a:effectLst/>
                        </a:rPr>
                        <a:t>IEV3</a:t>
                      </a:r>
                      <a:endParaRPr lang="nl-NL" sz="900" b="0" i="0" u="none" strike="noStrike">
                        <a:solidFill>
                          <a:srgbClr val="000000"/>
                        </a:solidFill>
                        <a:effectLst/>
                        <a:latin typeface="+mn-lt"/>
                      </a:endParaRPr>
                    </a:p>
                  </a:txBody>
                  <a:tcPr marL="4899" marR="4899" marT="4899" marB="0" anchor="b"/>
                </a:tc>
                <a:tc>
                  <a:txBody>
                    <a:bodyPr/>
                    <a:lstStyle/>
                    <a:p>
                      <a:pPr algn="l" fontAlgn="b"/>
                      <a:r>
                        <a:rPr lang="nl-NL" sz="900" u="none" strike="noStrike">
                          <a:effectLst/>
                        </a:rPr>
                        <a:t>DNS requests</a:t>
                      </a:r>
                      <a:endParaRPr lang="nl-NL" sz="900" b="0" i="0" u="none" strike="noStrike">
                        <a:solidFill>
                          <a:srgbClr val="000000"/>
                        </a:solidFill>
                        <a:effectLst/>
                        <a:latin typeface="+mn-lt"/>
                      </a:endParaRPr>
                    </a:p>
                  </a:txBody>
                  <a:tcPr marL="4899" marR="4899" marT="4899" marB="0" anchor="b"/>
                </a:tc>
                <a:tc>
                  <a:txBody>
                    <a:bodyPr/>
                    <a:lstStyle/>
                    <a:p>
                      <a:pPr algn="l" fontAlgn="b"/>
                      <a:r>
                        <a:rPr lang="nl-NL" sz="900" u="none" strike="noStrike" dirty="0" err="1">
                          <a:effectLst/>
                        </a:rPr>
                        <a:t>Splunk</a:t>
                      </a:r>
                      <a:endParaRPr lang="nl-NL" sz="900" b="0" i="0" u="none" strike="noStrike" dirty="0">
                        <a:solidFill>
                          <a:srgbClr val="000000"/>
                        </a:solidFill>
                        <a:effectLst/>
                        <a:latin typeface="+mn-lt"/>
                      </a:endParaRPr>
                    </a:p>
                  </a:txBody>
                  <a:tcPr marL="4899" marR="4899" marT="4899" marB="0" anchor="b"/>
                </a:tc>
                <a:tc>
                  <a:txBody>
                    <a:bodyPr/>
                    <a:lstStyle/>
                    <a:p>
                      <a:pPr algn="l" fontAlgn="b"/>
                      <a:r>
                        <a:rPr lang="nl-NL" sz="900" u="none" strike="noStrike" dirty="0">
                          <a:effectLst/>
                        </a:rPr>
                        <a:t>30-Dec-19</a:t>
                      </a:r>
                      <a:endParaRPr lang="nl-NL" sz="900" b="0" i="0" u="none" strike="noStrike" dirty="0">
                        <a:solidFill>
                          <a:srgbClr val="000000"/>
                        </a:solidFill>
                        <a:effectLst/>
                        <a:latin typeface="+mn-lt"/>
                      </a:endParaRPr>
                    </a:p>
                  </a:txBody>
                  <a:tcPr marL="4899" marR="4899" marT="4899" marB="0" anchor="b"/>
                </a:tc>
                <a:tc>
                  <a:txBody>
                    <a:bodyPr/>
                    <a:lstStyle/>
                    <a:p>
                      <a:pPr algn="l" fontAlgn="b"/>
                      <a:r>
                        <a:rPr lang="nl-NL" sz="900" u="none" strike="noStrike" dirty="0">
                          <a:effectLst/>
                        </a:rPr>
                        <a:t>Alle DNS-verzoeken sept/okt/nov/dec 2019 naar domein: drm_server13-loginmicrosoftonline</a:t>
                      </a:r>
                      <a:endParaRPr lang="nl-NL" sz="900" b="0" i="0" u="none" strike="noStrike" dirty="0">
                        <a:solidFill>
                          <a:srgbClr val="000000"/>
                        </a:solidFill>
                        <a:effectLst/>
                        <a:latin typeface="+mn-lt"/>
                      </a:endParaRPr>
                    </a:p>
                  </a:txBody>
                  <a:tcPr marL="4899" marR="4899" marT="4899" marB="0" anchor="b"/>
                </a:tc>
                <a:extLst>
                  <a:ext uri="{0D108BD9-81ED-4DB2-BD59-A6C34878D82A}">
                    <a16:rowId xmlns:a16="http://schemas.microsoft.com/office/drawing/2014/main" val="3255770576"/>
                  </a:ext>
                </a:extLst>
              </a:tr>
              <a:tr h="454731">
                <a:tc>
                  <a:txBody>
                    <a:bodyPr/>
                    <a:lstStyle/>
                    <a:p>
                      <a:pPr algn="l" fontAlgn="b"/>
                      <a:r>
                        <a:rPr lang="nl-NL" sz="900" u="none" strike="noStrike">
                          <a:effectLst/>
                        </a:rPr>
                        <a:t>Log files</a:t>
                      </a:r>
                      <a:endParaRPr lang="nl-NL" sz="900" b="0" i="0" u="none" strike="noStrike">
                        <a:solidFill>
                          <a:srgbClr val="000000"/>
                        </a:solidFill>
                        <a:effectLst/>
                        <a:latin typeface="+mn-lt"/>
                      </a:endParaRPr>
                    </a:p>
                  </a:txBody>
                  <a:tcPr marL="4899" marR="4899" marT="4899" marB="0" anchor="b"/>
                </a:tc>
                <a:tc>
                  <a:txBody>
                    <a:bodyPr/>
                    <a:lstStyle/>
                    <a:p>
                      <a:pPr algn="l" fontAlgn="b"/>
                      <a:r>
                        <a:rPr lang="nl-NL" sz="900" u="none" strike="noStrike">
                          <a:effectLst/>
                        </a:rPr>
                        <a:t>IEV14</a:t>
                      </a:r>
                      <a:endParaRPr lang="nl-NL" sz="900" b="0" i="0" u="none" strike="noStrike">
                        <a:solidFill>
                          <a:srgbClr val="000000"/>
                        </a:solidFill>
                        <a:effectLst/>
                        <a:latin typeface="+mn-lt"/>
                      </a:endParaRPr>
                    </a:p>
                  </a:txBody>
                  <a:tcPr marL="4899" marR="4899" marT="4899" marB="0" anchor="b"/>
                </a:tc>
                <a:tc>
                  <a:txBody>
                    <a:bodyPr/>
                    <a:lstStyle/>
                    <a:p>
                      <a:pPr algn="l" fontAlgn="b"/>
                      <a:r>
                        <a:rPr lang="nl-NL" sz="900" u="none" strike="noStrike">
                          <a:effectLst/>
                        </a:rPr>
                        <a:t>UM Domain Controller</a:t>
                      </a:r>
                      <a:endParaRPr lang="nl-NL" sz="900" b="0" i="0" u="none" strike="noStrike">
                        <a:solidFill>
                          <a:srgbClr val="000000"/>
                        </a:solidFill>
                        <a:effectLst/>
                        <a:latin typeface="+mn-lt"/>
                      </a:endParaRPr>
                    </a:p>
                  </a:txBody>
                  <a:tcPr marL="4899" marR="4899" marT="4899" marB="0" anchor="b"/>
                </a:tc>
                <a:tc>
                  <a:txBody>
                    <a:bodyPr/>
                    <a:lstStyle/>
                    <a:p>
                      <a:pPr algn="l" fontAlgn="b"/>
                      <a:r>
                        <a:rPr lang="nl-NL" sz="900" u="none" strike="noStrike">
                          <a:effectLst/>
                        </a:rPr>
                        <a:t>Splunk</a:t>
                      </a:r>
                      <a:endParaRPr lang="nl-NL" sz="900" b="0" i="0" u="none" strike="noStrike">
                        <a:solidFill>
                          <a:srgbClr val="000000"/>
                        </a:solidFill>
                        <a:effectLst/>
                        <a:latin typeface="+mn-lt"/>
                      </a:endParaRPr>
                    </a:p>
                  </a:txBody>
                  <a:tcPr marL="4899" marR="4899" marT="4899" marB="0" anchor="b"/>
                </a:tc>
                <a:tc>
                  <a:txBody>
                    <a:bodyPr/>
                    <a:lstStyle/>
                    <a:p>
                      <a:pPr algn="l" fontAlgn="b"/>
                      <a:r>
                        <a:rPr lang="nl-NL" sz="900" u="none" strike="noStrike" dirty="0">
                          <a:effectLst/>
                        </a:rPr>
                        <a:t>20-Jan-20</a:t>
                      </a:r>
                      <a:endParaRPr lang="nl-NL" sz="900" b="0" i="0" u="none" strike="noStrike" dirty="0">
                        <a:solidFill>
                          <a:srgbClr val="000000"/>
                        </a:solidFill>
                        <a:effectLst/>
                        <a:latin typeface="+mn-lt"/>
                      </a:endParaRPr>
                    </a:p>
                  </a:txBody>
                  <a:tcPr marL="4899" marR="4899" marT="4899" marB="0" anchor="b"/>
                </a:tc>
                <a:tc>
                  <a:txBody>
                    <a:bodyPr/>
                    <a:lstStyle/>
                    <a:p>
                      <a:pPr algn="l" fontAlgn="b"/>
                      <a:r>
                        <a:rPr lang="nl-NL" sz="900" u="none" strike="noStrike" dirty="0">
                          <a:effectLst/>
                        </a:rPr>
                        <a:t>Windows Event Log en </a:t>
                      </a:r>
                      <a:r>
                        <a:rPr lang="nl-NL" sz="900" u="none" strike="noStrike" dirty="0" err="1">
                          <a:effectLst/>
                        </a:rPr>
                        <a:t>netlogonlogbestanden</a:t>
                      </a:r>
                      <a:r>
                        <a:rPr lang="nl-NL" sz="900" u="none" strike="noStrike" dirty="0">
                          <a:effectLst/>
                        </a:rPr>
                        <a:t> van Domain Controller UM-****</a:t>
                      </a:r>
                      <a:endParaRPr lang="nl-NL" sz="900" b="0" i="0" u="none" strike="noStrike" dirty="0">
                        <a:solidFill>
                          <a:srgbClr val="000000"/>
                        </a:solidFill>
                        <a:effectLst/>
                        <a:latin typeface="+mn-lt"/>
                      </a:endParaRPr>
                    </a:p>
                  </a:txBody>
                  <a:tcPr marL="4899" marR="4899" marT="4899" marB="0" anchor="b"/>
                </a:tc>
                <a:extLst>
                  <a:ext uri="{0D108BD9-81ED-4DB2-BD59-A6C34878D82A}">
                    <a16:rowId xmlns:a16="http://schemas.microsoft.com/office/drawing/2014/main" val="3744828441"/>
                  </a:ext>
                </a:extLst>
              </a:tr>
              <a:tr h="305433">
                <a:tc>
                  <a:txBody>
                    <a:bodyPr/>
                    <a:lstStyle/>
                    <a:p>
                      <a:pPr algn="l" fontAlgn="b"/>
                      <a:r>
                        <a:rPr lang="nl-NL" sz="900" u="none" strike="noStrike">
                          <a:effectLst/>
                        </a:rPr>
                        <a:t>Log files</a:t>
                      </a:r>
                      <a:endParaRPr lang="nl-NL" sz="900" b="0" i="0" u="none" strike="noStrike">
                        <a:solidFill>
                          <a:srgbClr val="000000"/>
                        </a:solidFill>
                        <a:effectLst/>
                        <a:latin typeface="+mn-lt"/>
                      </a:endParaRPr>
                    </a:p>
                  </a:txBody>
                  <a:tcPr marL="4899" marR="4899" marT="4899" marB="0" anchor="b"/>
                </a:tc>
                <a:tc>
                  <a:txBody>
                    <a:bodyPr/>
                    <a:lstStyle/>
                    <a:p>
                      <a:pPr algn="l" fontAlgn="b"/>
                      <a:r>
                        <a:rPr lang="nl-NL" sz="900" u="none" strike="noStrike">
                          <a:effectLst/>
                        </a:rPr>
                        <a:t>IEV15</a:t>
                      </a:r>
                      <a:endParaRPr lang="nl-NL" sz="900" b="0" i="0" u="none" strike="noStrike">
                        <a:solidFill>
                          <a:srgbClr val="000000"/>
                        </a:solidFill>
                        <a:effectLst/>
                        <a:latin typeface="+mn-lt"/>
                      </a:endParaRPr>
                    </a:p>
                  </a:txBody>
                  <a:tcPr marL="4899" marR="4899" marT="4899" marB="0" anchor="b"/>
                </a:tc>
                <a:tc>
                  <a:txBody>
                    <a:bodyPr/>
                    <a:lstStyle/>
                    <a:p>
                      <a:pPr algn="l" fontAlgn="b"/>
                      <a:r>
                        <a:rPr lang="nl-NL" sz="900" u="none" strike="noStrike">
                          <a:effectLst/>
                        </a:rPr>
                        <a:t>UM-FS</a:t>
                      </a:r>
                      <a:endParaRPr lang="nl-NL" sz="900" b="0" i="0" u="none" strike="noStrike">
                        <a:solidFill>
                          <a:srgbClr val="000000"/>
                        </a:solidFill>
                        <a:effectLst/>
                        <a:latin typeface="+mn-lt"/>
                      </a:endParaRPr>
                    </a:p>
                  </a:txBody>
                  <a:tcPr marL="4899" marR="4899" marT="4899" marB="0" anchor="b"/>
                </a:tc>
                <a:tc>
                  <a:txBody>
                    <a:bodyPr/>
                    <a:lstStyle/>
                    <a:p>
                      <a:pPr algn="l" fontAlgn="b"/>
                      <a:r>
                        <a:rPr lang="nl-NL" sz="900" u="none" strike="noStrike">
                          <a:effectLst/>
                        </a:rPr>
                        <a:t>Splunk</a:t>
                      </a:r>
                      <a:endParaRPr lang="nl-NL" sz="900" b="0" i="0" u="none" strike="noStrike">
                        <a:solidFill>
                          <a:srgbClr val="000000"/>
                        </a:solidFill>
                        <a:effectLst/>
                        <a:latin typeface="+mn-lt"/>
                      </a:endParaRPr>
                    </a:p>
                  </a:txBody>
                  <a:tcPr marL="4899" marR="4899" marT="4899" marB="0" anchor="b"/>
                </a:tc>
                <a:tc>
                  <a:txBody>
                    <a:bodyPr/>
                    <a:lstStyle/>
                    <a:p>
                      <a:pPr algn="l" fontAlgn="b"/>
                      <a:r>
                        <a:rPr lang="nl-NL" sz="900" u="none" strike="noStrike" dirty="0">
                          <a:effectLst/>
                        </a:rPr>
                        <a:t>14-Jan-20</a:t>
                      </a:r>
                      <a:endParaRPr lang="nl-NL" sz="900" b="0" i="0" u="none" strike="noStrike" dirty="0">
                        <a:solidFill>
                          <a:srgbClr val="000000"/>
                        </a:solidFill>
                        <a:effectLst/>
                        <a:latin typeface="+mn-lt"/>
                      </a:endParaRPr>
                    </a:p>
                  </a:txBody>
                  <a:tcPr marL="4899" marR="4899" marT="4899" marB="0" anchor="b"/>
                </a:tc>
                <a:tc>
                  <a:txBody>
                    <a:bodyPr/>
                    <a:lstStyle/>
                    <a:p>
                      <a:pPr algn="l" fontAlgn="b"/>
                      <a:r>
                        <a:rPr lang="nl-NL" sz="900" u="none" strike="noStrike" dirty="0">
                          <a:effectLst/>
                        </a:rPr>
                        <a:t>Windows Event Log logbestanden van MUSL-share op UM-FS</a:t>
                      </a:r>
                      <a:endParaRPr lang="nl-NL" sz="900" b="0" i="0" u="none" strike="noStrike" dirty="0">
                        <a:solidFill>
                          <a:srgbClr val="000000"/>
                        </a:solidFill>
                        <a:effectLst/>
                        <a:latin typeface="+mn-lt"/>
                      </a:endParaRPr>
                    </a:p>
                  </a:txBody>
                  <a:tcPr marL="4899" marR="4899" marT="4899" marB="0" anchor="b"/>
                </a:tc>
                <a:extLst>
                  <a:ext uri="{0D108BD9-81ED-4DB2-BD59-A6C34878D82A}">
                    <a16:rowId xmlns:a16="http://schemas.microsoft.com/office/drawing/2014/main" val="2810043605"/>
                  </a:ext>
                </a:extLst>
              </a:tr>
            </a:tbl>
          </a:graphicData>
        </a:graphic>
      </p:graphicFrame>
      <p:sp>
        <p:nvSpPr>
          <p:cNvPr id="4" name="Titel 3">
            <a:extLst>
              <a:ext uri="{FF2B5EF4-FFF2-40B4-BE49-F238E27FC236}">
                <a16:creationId xmlns:a16="http://schemas.microsoft.com/office/drawing/2014/main" id="{04BE65C8-9870-4126-B265-936B2A0B2D71}"/>
              </a:ext>
            </a:extLst>
          </p:cNvPr>
          <p:cNvSpPr>
            <a:spLocks noGrp="1"/>
          </p:cNvSpPr>
          <p:nvPr>
            <p:ph type="title"/>
          </p:nvPr>
        </p:nvSpPr>
        <p:spPr/>
        <p:txBody>
          <a:bodyPr/>
          <a:lstStyle/>
          <a:p>
            <a:r>
              <a:rPr lang="nl-NL" sz="2000" dirty="0" err="1"/>
              <a:t>Collected</a:t>
            </a:r>
            <a:r>
              <a:rPr lang="nl-NL" sz="2000" dirty="0"/>
              <a:t> evidence: Log files, </a:t>
            </a:r>
            <a:r>
              <a:rPr lang="nl-NL" sz="2000" dirty="0" err="1"/>
              <a:t>network</a:t>
            </a:r>
            <a:r>
              <a:rPr lang="nl-NL" sz="2000" dirty="0"/>
              <a:t> data and </a:t>
            </a:r>
            <a:r>
              <a:rPr lang="nl-NL" sz="2000" dirty="0" err="1"/>
              <a:t>misc</a:t>
            </a:r>
            <a:r>
              <a:rPr lang="nl-NL" sz="2000" dirty="0"/>
              <a:t>.</a:t>
            </a:r>
          </a:p>
        </p:txBody>
      </p:sp>
    </p:spTree>
    <p:extLst>
      <p:ext uri="{BB962C8B-B14F-4D97-AF65-F5344CB8AC3E}">
        <p14:creationId xmlns:p14="http://schemas.microsoft.com/office/powerpoint/2010/main" val="3438397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804B1D2F-2395-4606-AE75-503124E89AC6}"/>
              </a:ext>
            </a:extLst>
          </p:cNvPr>
          <p:cNvSpPr>
            <a:spLocks noGrp="1"/>
          </p:cNvSpPr>
          <p:nvPr>
            <p:ph idx="1"/>
          </p:nvPr>
        </p:nvSpPr>
        <p:spPr>
          <a:xfrm>
            <a:off x="539552" y="915566"/>
            <a:ext cx="8229600" cy="3232454"/>
          </a:xfrm>
        </p:spPr>
        <p:txBody>
          <a:bodyPr/>
          <a:lstStyle/>
          <a:p>
            <a:r>
              <a:rPr lang="en-US" dirty="0"/>
              <a:t>Rapid on-premise (or cloud) installation and easy to deploy</a:t>
            </a:r>
          </a:p>
          <a:p>
            <a:r>
              <a:rPr lang="en-US" dirty="0"/>
              <a:t>Scales vertically and horizontally</a:t>
            </a:r>
          </a:p>
          <a:p>
            <a:r>
              <a:rPr lang="en-US" dirty="0"/>
              <a:t>Easy and various APIs to use</a:t>
            </a:r>
          </a:p>
          <a:p>
            <a:r>
              <a:rPr lang="en-US" dirty="0"/>
              <a:t>Ease of writing queries, a lot easier then writing a MapReduce job</a:t>
            </a:r>
          </a:p>
          <a:p>
            <a:r>
              <a:rPr lang="en-US" dirty="0"/>
              <a:t>Availability of libraries for most programming/scripting languages</a:t>
            </a:r>
          </a:p>
          <a:p>
            <a:r>
              <a:rPr lang="en-US" dirty="0"/>
              <a:t>Elastic offers a host of language clients for Elasticsearch, including Ruby, Python, PHP, Perl, .NET, Java, and </a:t>
            </a:r>
            <a:r>
              <a:rPr lang="en-US" dirty="0" err="1"/>
              <a:t>Javascript</a:t>
            </a:r>
            <a:r>
              <a:rPr lang="en-US" dirty="0"/>
              <a:t>, and more</a:t>
            </a:r>
          </a:p>
          <a:p>
            <a:r>
              <a:rPr lang="en-US" dirty="0"/>
              <a:t>Tools availability</a:t>
            </a:r>
          </a:p>
          <a:p>
            <a:r>
              <a:rPr lang="en-US" dirty="0"/>
              <a:t>It’s free (open source), and it’s quick</a:t>
            </a:r>
            <a:endParaRPr lang="nl-NL" dirty="0"/>
          </a:p>
        </p:txBody>
      </p:sp>
      <p:sp>
        <p:nvSpPr>
          <p:cNvPr id="5" name="Titel 4">
            <a:extLst>
              <a:ext uri="{FF2B5EF4-FFF2-40B4-BE49-F238E27FC236}">
                <a16:creationId xmlns:a16="http://schemas.microsoft.com/office/drawing/2014/main" id="{27540556-AE94-4122-AD31-73654F6C3DE3}"/>
              </a:ext>
            </a:extLst>
          </p:cNvPr>
          <p:cNvSpPr>
            <a:spLocks noGrp="1"/>
          </p:cNvSpPr>
          <p:nvPr>
            <p:ph type="title"/>
          </p:nvPr>
        </p:nvSpPr>
        <p:spPr>
          <a:xfrm>
            <a:off x="251520" y="202332"/>
            <a:ext cx="8229600" cy="713234"/>
          </a:xfrm>
        </p:spPr>
        <p:txBody>
          <a:bodyPr/>
          <a:lstStyle/>
          <a:p>
            <a:r>
              <a:rPr lang="nl-NL" dirty="0" err="1"/>
              <a:t>Why</a:t>
            </a:r>
            <a:r>
              <a:rPr lang="nl-NL" dirty="0"/>
              <a:t> ELK?</a:t>
            </a:r>
          </a:p>
        </p:txBody>
      </p:sp>
    </p:spTree>
    <p:custDataLst>
      <p:tags r:id="rId1"/>
    </p:custDataLst>
    <p:extLst>
      <p:ext uri="{BB962C8B-B14F-4D97-AF65-F5344CB8AC3E}">
        <p14:creationId xmlns:p14="http://schemas.microsoft.com/office/powerpoint/2010/main" val="377282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ijdelijke aanduiding voor inhoud 3">
            <a:extLst>
              <a:ext uri="{FF2B5EF4-FFF2-40B4-BE49-F238E27FC236}">
                <a16:creationId xmlns:a16="http://schemas.microsoft.com/office/drawing/2014/main" id="{6869B668-C336-4567-843F-494AAD12DB62}"/>
              </a:ext>
            </a:extLst>
          </p:cNvPr>
          <p:cNvGraphicFramePr>
            <a:graphicFrameLocks noGrp="1"/>
          </p:cNvGraphicFramePr>
          <p:nvPr>
            <p:ph idx="1"/>
            <p:extLst>
              <p:ext uri="{D42A27DB-BD31-4B8C-83A1-F6EECF244321}">
                <p14:modId xmlns:p14="http://schemas.microsoft.com/office/powerpoint/2010/main" val="802960121"/>
              </p:ext>
            </p:extLst>
          </p:nvPr>
        </p:nvGraphicFramePr>
        <p:xfrm>
          <a:off x="539750" y="915988"/>
          <a:ext cx="8229600" cy="3232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el 2">
            <a:extLst>
              <a:ext uri="{FF2B5EF4-FFF2-40B4-BE49-F238E27FC236}">
                <a16:creationId xmlns:a16="http://schemas.microsoft.com/office/drawing/2014/main" id="{F2ABC6D0-AB4B-4773-94B2-35D12653588E}"/>
              </a:ext>
            </a:extLst>
          </p:cNvPr>
          <p:cNvSpPr>
            <a:spLocks noGrp="1"/>
          </p:cNvSpPr>
          <p:nvPr>
            <p:ph type="title"/>
          </p:nvPr>
        </p:nvSpPr>
        <p:spPr/>
        <p:txBody>
          <a:bodyPr/>
          <a:lstStyle/>
          <a:p>
            <a:r>
              <a:rPr lang="nl-NL" dirty="0"/>
              <a:t>ELK Pipeline</a:t>
            </a:r>
          </a:p>
        </p:txBody>
      </p:sp>
    </p:spTree>
    <p:custDataLst>
      <p:tags r:id="rId1"/>
    </p:custDataLst>
    <p:extLst>
      <p:ext uri="{BB962C8B-B14F-4D97-AF65-F5344CB8AC3E}">
        <p14:creationId xmlns:p14="http://schemas.microsoft.com/office/powerpoint/2010/main" val="87893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0595822F-E4B1-4CDB-BF8A-F383BA0CA4B4}"/>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EF977ACA-4BA4-4B3B-B2D0-AD2B3B876619}"/>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BEB335BB-0254-471E-98B4-90F47588158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DC8EA661-7DF1-463A-BCE9-ECC71BC373ED}"/>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54579167-E5E8-435A-ACCA-33A0A1F7DF4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5826E31B-2190-4466-BC08-D0BBC60096C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AtOnc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ijdelijke aanduiding voor inhoud 3">
            <a:extLst>
              <a:ext uri="{FF2B5EF4-FFF2-40B4-BE49-F238E27FC236}">
                <a16:creationId xmlns:a16="http://schemas.microsoft.com/office/drawing/2014/main" id="{6869B668-C336-4567-843F-494AAD12DB62}"/>
              </a:ext>
            </a:extLst>
          </p:cNvPr>
          <p:cNvGraphicFramePr>
            <a:graphicFrameLocks noGrp="1"/>
          </p:cNvGraphicFramePr>
          <p:nvPr>
            <p:ph idx="1"/>
            <p:extLst>
              <p:ext uri="{D42A27DB-BD31-4B8C-83A1-F6EECF244321}">
                <p14:modId xmlns:p14="http://schemas.microsoft.com/office/powerpoint/2010/main" val="3842211520"/>
              </p:ext>
            </p:extLst>
          </p:nvPr>
        </p:nvGraphicFramePr>
        <p:xfrm>
          <a:off x="539750" y="915988"/>
          <a:ext cx="8229600" cy="3232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el 2">
            <a:extLst>
              <a:ext uri="{FF2B5EF4-FFF2-40B4-BE49-F238E27FC236}">
                <a16:creationId xmlns:a16="http://schemas.microsoft.com/office/drawing/2014/main" id="{F2ABC6D0-AB4B-4773-94B2-35D12653588E}"/>
              </a:ext>
            </a:extLst>
          </p:cNvPr>
          <p:cNvSpPr>
            <a:spLocks noGrp="1"/>
          </p:cNvSpPr>
          <p:nvPr>
            <p:ph type="title"/>
          </p:nvPr>
        </p:nvSpPr>
        <p:spPr/>
        <p:txBody>
          <a:bodyPr/>
          <a:lstStyle/>
          <a:p>
            <a:r>
              <a:rPr lang="nl-NL" dirty="0"/>
              <a:t>BEK or ELK-B Pipeline</a:t>
            </a:r>
          </a:p>
        </p:txBody>
      </p:sp>
    </p:spTree>
    <p:custDataLst>
      <p:tags r:id="rId1"/>
    </p:custDataLst>
    <p:extLst>
      <p:ext uri="{BB962C8B-B14F-4D97-AF65-F5344CB8AC3E}">
        <p14:creationId xmlns:p14="http://schemas.microsoft.com/office/powerpoint/2010/main" val="138505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0595822F-E4B1-4CDB-BF8A-F383BA0CA4B4}"/>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EF977ACA-4BA4-4B3B-B2D0-AD2B3B876619}"/>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BEB335BB-0254-471E-98B4-90F47588158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DC8EA661-7DF1-463A-BCE9-ECC71BC373ED}"/>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54579167-E5E8-435A-ACCA-33A0A1F7DF4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5826E31B-2190-4466-BC08-D0BBC60096C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AtOnc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AF30577-8FFB-4449-B1B4-E65FFC0EEF96}"/>
              </a:ext>
            </a:extLst>
          </p:cNvPr>
          <p:cNvSpPr>
            <a:spLocks noGrp="1"/>
          </p:cNvSpPr>
          <p:nvPr>
            <p:ph type="title"/>
          </p:nvPr>
        </p:nvSpPr>
        <p:spPr/>
        <p:txBody>
          <a:bodyPr/>
          <a:lstStyle/>
          <a:p>
            <a:r>
              <a:rPr lang="nl-NL" dirty="0"/>
              <a:t>Focus on </a:t>
            </a:r>
            <a:r>
              <a:rPr lang="nl-NL" dirty="0" err="1" smtClean="0"/>
              <a:t>OpenSearch</a:t>
            </a:r>
            <a:r>
              <a:rPr lang="nl-NL" dirty="0" smtClean="0"/>
              <a:t> Dashboard </a:t>
            </a:r>
            <a:r>
              <a:rPr lang="nl-NL" dirty="0" err="1"/>
              <a:t>today</a:t>
            </a:r>
            <a:endParaRPr lang="nl-NL" dirty="0"/>
          </a:p>
        </p:txBody>
      </p:sp>
      <p:sp>
        <p:nvSpPr>
          <p:cNvPr id="2" name="Tijdelijke aanduiding voor inhoud 1">
            <a:extLst>
              <a:ext uri="{FF2B5EF4-FFF2-40B4-BE49-F238E27FC236}">
                <a16:creationId xmlns:a16="http://schemas.microsoft.com/office/drawing/2014/main" id="{2C75C5DA-A84A-4E7E-8EB5-A4AB2E412721}"/>
              </a:ext>
            </a:extLst>
          </p:cNvPr>
          <p:cNvSpPr>
            <a:spLocks noGrp="1"/>
          </p:cNvSpPr>
          <p:nvPr>
            <p:ph sz="half" idx="1"/>
          </p:nvPr>
        </p:nvSpPr>
        <p:spPr>
          <a:xfrm>
            <a:off x="584749" y="944061"/>
            <a:ext cx="4680671" cy="3657972"/>
          </a:xfrm>
        </p:spPr>
        <p:txBody>
          <a:bodyPr/>
          <a:lstStyle/>
          <a:p>
            <a:r>
              <a:rPr lang="nl-NL" dirty="0" err="1"/>
              <a:t>Instead</a:t>
            </a:r>
            <a:r>
              <a:rPr lang="nl-NL" dirty="0"/>
              <a:t> of Logstash we </a:t>
            </a:r>
            <a:r>
              <a:rPr lang="nl-NL" dirty="0" err="1"/>
              <a:t>will</a:t>
            </a:r>
            <a:r>
              <a:rPr lang="nl-NL" dirty="0"/>
              <a:t> </a:t>
            </a:r>
            <a:r>
              <a:rPr lang="nl-NL" dirty="0" err="1"/>
              <a:t>use</a:t>
            </a:r>
            <a:r>
              <a:rPr lang="nl-NL" dirty="0"/>
              <a:t> </a:t>
            </a:r>
            <a:r>
              <a:rPr lang="nl-NL" dirty="0" err="1"/>
              <a:t>Plaso</a:t>
            </a:r>
            <a:r>
              <a:rPr lang="nl-NL" dirty="0"/>
              <a:t> tools </a:t>
            </a:r>
            <a:r>
              <a:rPr lang="nl-NL" dirty="0" err="1"/>
              <a:t>to</a:t>
            </a:r>
            <a:r>
              <a:rPr lang="nl-NL" dirty="0"/>
              <a:t> export events as we </a:t>
            </a:r>
            <a:r>
              <a:rPr lang="nl-NL" dirty="0" err="1"/>
              <a:t>learned</a:t>
            </a:r>
            <a:r>
              <a:rPr lang="nl-NL" dirty="0"/>
              <a:t> in Part 3 on </a:t>
            </a:r>
            <a:r>
              <a:rPr lang="nl-NL" dirty="0" err="1"/>
              <a:t>day</a:t>
            </a:r>
            <a:r>
              <a:rPr lang="nl-NL" dirty="0"/>
              <a:t> 2</a:t>
            </a:r>
          </a:p>
          <a:p>
            <a:r>
              <a:rPr lang="nl-NL" dirty="0"/>
              <a:t>In Part 4 on </a:t>
            </a:r>
            <a:r>
              <a:rPr lang="nl-NL" dirty="0" err="1"/>
              <a:t>day</a:t>
            </a:r>
            <a:r>
              <a:rPr lang="nl-NL" dirty="0"/>
              <a:t> 2 we </a:t>
            </a:r>
            <a:r>
              <a:rPr lang="nl-NL" dirty="0" err="1"/>
              <a:t>learned</a:t>
            </a:r>
            <a:r>
              <a:rPr lang="nl-NL" dirty="0"/>
              <a:t> </a:t>
            </a:r>
            <a:r>
              <a:rPr lang="nl-NL" dirty="0" err="1"/>
              <a:t>about</a:t>
            </a:r>
            <a:r>
              <a:rPr lang="nl-NL" dirty="0"/>
              <a:t> </a:t>
            </a:r>
            <a:r>
              <a:rPr lang="nl-NL" dirty="0" err="1"/>
              <a:t>Elasticsearch</a:t>
            </a:r>
            <a:r>
              <a:rPr lang="nl-NL" dirty="0"/>
              <a:t> </a:t>
            </a:r>
            <a:r>
              <a:rPr lang="nl-NL" dirty="0" err="1"/>
              <a:t>and</a:t>
            </a:r>
            <a:r>
              <a:rPr lang="nl-NL" dirty="0"/>
              <a:t> </a:t>
            </a:r>
            <a:r>
              <a:rPr lang="nl-NL" dirty="0" err="1"/>
              <a:t>practiced</a:t>
            </a:r>
            <a:r>
              <a:rPr lang="nl-NL" dirty="0"/>
              <a:t> </a:t>
            </a:r>
            <a:r>
              <a:rPr lang="nl-NL" dirty="0" err="1"/>
              <a:t>how</a:t>
            </a:r>
            <a:r>
              <a:rPr lang="nl-NL" dirty="0"/>
              <a:t> we </a:t>
            </a:r>
            <a:r>
              <a:rPr lang="nl-NL" dirty="0" err="1"/>
              <a:t>can</a:t>
            </a:r>
            <a:r>
              <a:rPr lang="nl-NL" dirty="0"/>
              <a:t> </a:t>
            </a:r>
            <a:r>
              <a:rPr lang="nl-NL" dirty="0" err="1"/>
              <a:t>use</a:t>
            </a:r>
            <a:r>
              <a:rPr lang="nl-NL" dirty="0"/>
              <a:t> Psort.py </a:t>
            </a:r>
            <a:r>
              <a:rPr lang="nl-NL" dirty="0" err="1"/>
              <a:t>to</a:t>
            </a:r>
            <a:r>
              <a:rPr lang="nl-NL" dirty="0"/>
              <a:t> export events </a:t>
            </a:r>
            <a:r>
              <a:rPr lang="nl-NL" dirty="0" err="1"/>
              <a:t>into</a:t>
            </a:r>
            <a:r>
              <a:rPr lang="nl-NL" dirty="0"/>
              <a:t> </a:t>
            </a:r>
            <a:r>
              <a:rPr lang="nl-NL" dirty="0" err="1"/>
              <a:t>an</a:t>
            </a:r>
            <a:r>
              <a:rPr lang="nl-NL" dirty="0"/>
              <a:t> </a:t>
            </a:r>
            <a:r>
              <a:rPr lang="nl-NL" dirty="0" err="1" smtClean="0"/>
              <a:t>OpeSearch</a:t>
            </a:r>
            <a:r>
              <a:rPr lang="nl-NL" dirty="0" smtClean="0"/>
              <a:t> </a:t>
            </a:r>
            <a:r>
              <a:rPr lang="nl-NL" dirty="0"/>
              <a:t>index.</a:t>
            </a:r>
          </a:p>
          <a:p>
            <a:r>
              <a:rPr lang="nl-NL" dirty="0"/>
              <a:t>The focus in Part 5 </a:t>
            </a:r>
            <a:r>
              <a:rPr lang="nl-NL" dirty="0" err="1"/>
              <a:t>will</a:t>
            </a:r>
            <a:r>
              <a:rPr lang="nl-NL" dirty="0"/>
              <a:t> </a:t>
            </a:r>
            <a:r>
              <a:rPr lang="nl-NL" dirty="0" err="1"/>
              <a:t>therefore</a:t>
            </a:r>
            <a:r>
              <a:rPr lang="nl-NL" dirty="0"/>
              <a:t> </a:t>
            </a:r>
            <a:r>
              <a:rPr lang="nl-NL" dirty="0" err="1"/>
              <a:t>be</a:t>
            </a:r>
            <a:r>
              <a:rPr lang="nl-NL" dirty="0"/>
              <a:t> on </a:t>
            </a:r>
            <a:r>
              <a:rPr lang="nl-NL" dirty="0" err="1"/>
              <a:t>Kibana</a:t>
            </a:r>
            <a:r>
              <a:rPr lang="nl-NL" dirty="0"/>
              <a:t> </a:t>
            </a:r>
            <a:r>
              <a:rPr lang="nl-NL" dirty="0" err="1"/>
              <a:t>and</a:t>
            </a:r>
            <a:r>
              <a:rPr lang="nl-NL" dirty="0"/>
              <a:t> </a:t>
            </a:r>
            <a:r>
              <a:rPr lang="nl-NL" dirty="0" err="1"/>
              <a:t>how</a:t>
            </a:r>
            <a:r>
              <a:rPr lang="nl-NL" dirty="0"/>
              <a:t> we </a:t>
            </a:r>
            <a:r>
              <a:rPr lang="nl-NL" dirty="0" err="1"/>
              <a:t>can</a:t>
            </a:r>
            <a:r>
              <a:rPr lang="nl-NL" dirty="0"/>
              <a:t> </a:t>
            </a:r>
            <a:r>
              <a:rPr lang="nl-NL" dirty="0" err="1"/>
              <a:t>visualise</a:t>
            </a:r>
            <a:r>
              <a:rPr lang="nl-NL" dirty="0"/>
              <a:t> events </a:t>
            </a:r>
            <a:r>
              <a:rPr lang="nl-NL" dirty="0" err="1"/>
              <a:t>that</a:t>
            </a:r>
            <a:r>
              <a:rPr lang="nl-NL" dirty="0"/>
              <a:t> have been </a:t>
            </a:r>
            <a:r>
              <a:rPr lang="nl-NL" dirty="0" err="1"/>
              <a:t>indexed</a:t>
            </a:r>
            <a:r>
              <a:rPr lang="nl-NL" dirty="0"/>
              <a:t> </a:t>
            </a:r>
            <a:r>
              <a:rPr lang="nl-NL" dirty="0" err="1"/>
              <a:t>by</a:t>
            </a:r>
            <a:r>
              <a:rPr lang="nl-NL" dirty="0"/>
              <a:t> </a:t>
            </a:r>
            <a:r>
              <a:rPr lang="nl-NL" dirty="0" err="1"/>
              <a:t>Elasticsearch</a:t>
            </a:r>
            <a:endParaRPr lang="nl-NL" dirty="0"/>
          </a:p>
        </p:txBody>
      </p:sp>
      <p:pic>
        <p:nvPicPr>
          <p:cNvPr id="5" name="Tijdelijke aanduiding voor inhoud 4"/>
          <p:cNvPicPr>
            <a:picLocks noGrp="1" noChangeAspect="1"/>
          </p:cNvPicPr>
          <p:nvPr>
            <p:ph sz="half" idx="2"/>
          </p:nvPr>
        </p:nvPicPr>
        <p:blipFill>
          <a:blip r:embed="rId3">
            <a:duotone>
              <a:schemeClr val="accent5">
                <a:shade val="45000"/>
                <a:satMod val="135000"/>
              </a:schemeClr>
              <a:prstClr val="white"/>
            </a:duotone>
          </a:blip>
          <a:stretch>
            <a:fillRect/>
          </a:stretch>
        </p:blipFill>
        <p:spPr>
          <a:xfrm>
            <a:off x="5246517" y="1026395"/>
            <a:ext cx="3697118" cy="2048644"/>
          </a:xfrm>
          <a:prstGeom prst="rect">
            <a:avLst/>
          </a:prstGeom>
        </p:spPr>
      </p:pic>
    </p:spTree>
    <p:custDataLst>
      <p:tags r:id="rId1"/>
    </p:custDataLst>
    <p:extLst>
      <p:ext uri="{BB962C8B-B14F-4D97-AF65-F5344CB8AC3E}">
        <p14:creationId xmlns:p14="http://schemas.microsoft.com/office/powerpoint/2010/main" val="1626387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13A4A781-A74E-4462-BB14-87C44AFB02C7}"/>
              </a:ext>
            </a:extLst>
          </p:cNvPr>
          <p:cNvSpPr>
            <a:spLocks noGrp="1"/>
          </p:cNvSpPr>
          <p:nvPr>
            <p:ph idx="1"/>
          </p:nvPr>
        </p:nvSpPr>
        <p:spPr/>
        <p:txBody>
          <a:bodyPr/>
          <a:lstStyle/>
          <a:p>
            <a:r>
              <a:rPr lang="en-US" dirty="0"/>
              <a:t>Web-based application for exploring and visualizing data</a:t>
            </a:r>
          </a:p>
          <a:p>
            <a:r>
              <a:rPr lang="en-US" dirty="0"/>
              <a:t>Modern Browser-based interface (HTML5 + JavaScript)</a:t>
            </a:r>
          </a:p>
          <a:p>
            <a:r>
              <a:rPr lang="en-US" dirty="0"/>
              <a:t>Search, view, and interact with data stored in </a:t>
            </a:r>
            <a:r>
              <a:rPr lang="en-US" dirty="0" smtClean="0"/>
              <a:t>OpenSearch </a:t>
            </a:r>
            <a:r>
              <a:rPr lang="en-US" dirty="0"/>
              <a:t>indices</a:t>
            </a:r>
          </a:p>
          <a:p>
            <a:r>
              <a:rPr lang="en-US" dirty="0"/>
              <a:t>Execute queries on data &amp; visualize results in charts, tables, and maps</a:t>
            </a:r>
          </a:p>
          <a:p>
            <a:r>
              <a:rPr lang="en-US" dirty="0"/>
              <a:t>Add/remove widgets</a:t>
            </a:r>
          </a:p>
          <a:p>
            <a:r>
              <a:rPr lang="en-US" dirty="0"/>
              <a:t>Share/Save/Load dashboards</a:t>
            </a:r>
          </a:p>
          <a:p>
            <a:r>
              <a:rPr lang="en-US" dirty="0"/>
              <a:t>Apache 2.0 license</a:t>
            </a:r>
          </a:p>
        </p:txBody>
      </p:sp>
      <p:sp>
        <p:nvSpPr>
          <p:cNvPr id="2" name="Titel 1">
            <a:extLst>
              <a:ext uri="{FF2B5EF4-FFF2-40B4-BE49-F238E27FC236}">
                <a16:creationId xmlns:a16="http://schemas.microsoft.com/office/drawing/2014/main" id="{970200B5-C53B-4841-8FD6-943A8C178796}"/>
              </a:ext>
            </a:extLst>
          </p:cNvPr>
          <p:cNvSpPr>
            <a:spLocks noGrp="1"/>
          </p:cNvSpPr>
          <p:nvPr>
            <p:ph type="title"/>
          </p:nvPr>
        </p:nvSpPr>
        <p:spPr>
          <a:xfrm>
            <a:off x="251520" y="202332"/>
            <a:ext cx="8517632" cy="713234"/>
          </a:xfrm>
        </p:spPr>
        <p:txBody>
          <a:bodyPr/>
          <a:lstStyle/>
          <a:p>
            <a:r>
              <a:rPr lang="nl-NL" dirty="0" err="1" smtClean="0"/>
              <a:t>OpenSearch</a:t>
            </a:r>
            <a:r>
              <a:rPr lang="nl-NL" dirty="0" smtClean="0"/>
              <a:t> </a:t>
            </a:r>
            <a:r>
              <a:rPr lang="nl-NL" dirty="0" err="1" smtClean="0"/>
              <a:t>Dashboard:general</a:t>
            </a:r>
            <a:r>
              <a:rPr lang="nl-NL" dirty="0" smtClean="0"/>
              <a:t> information</a:t>
            </a:r>
            <a:endParaRPr lang="nl-NL" dirty="0"/>
          </a:p>
        </p:txBody>
      </p:sp>
      <p:pic>
        <p:nvPicPr>
          <p:cNvPr id="5126" name="Picture 6" descr="Apache License - Wikipedia">
            <a:extLst>
              <a:ext uri="{FF2B5EF4-FFF2-40B4-BE49-F238E27FC236}">
                <a16:creationId xmlns:a16="http://schemas.microsoft.com/office/drawing/2014/main" id="{0E5FDFA5-0AB4-4B42-80E4-0ED89FBE50A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2000" y="2640921"/>
            <a:ext cx="4213860" cy="171041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71771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915566"/>
            <a:ext cx="8229600" cy="3232454"/>
          </a:xfrm>
        </p:spPr>
        <p:txBody>
          <a:bodyPr/>
          <a:lstStyle/>
          <a:p>
            <a:pPr marL="0" indent="0">
              <a:buNone/>
            </a:pPr>
            <a:r>
              <a:rPr lang="en-US" dirty="0"/>
              <a:t>This module teaches the use of data analytics and visualization for digital forensics. Topics covered include:</a:t>
            </a:r>
          </a:p>
          <a:p>
            <a:r>
              <a:rPr lang="en-US" dirty="0"/>
              <a:t>Log analysis and correlation</a:t>
            </a:r>
          </a:p>
          <a:p>
            <a:r>
              <a:rPr lang="en-US" dirty="0"/>
              <a:t>Event reconstruction using timelines</a:t>
            </a:r>
          </a:p>
          <a:p>
            <a:r>
              <a:rPr lang="en-US" dirty="0"/>
              <a:t>Using </a:t>
            </a:r>
            <a:r>
              <a:rPr lang="en-US" dirty="0" err="1"/>
              <a:t>Plaso</a:t>
            </a:r>
            <a:r>
              <a:rPr lang="en-US" dirty="0"/>
              <a:t> to create super-timelines</a:t>
            </a:r>
          </a:p>
          <a:p>
            <a:r>
              <a:rPr lang="en-US" dirty="0"/>
              <a:t>Working with Big Data repositories</a:t>
            </a:r>
          </a:p>
          <a:p>
            <a:r>
              <a:rPr lang="en-US" dirty="0"/>
              <a:t>Correlation and relationship analysis</a:t>
            </a:r>
          </a:p>
          <a:p>
            <a:r>
              <a:rPr lang="en-US" dirty="0"/>
              <a:t>Statistical analysis</a:t>
            </a:r>
          </a:p>
          <a:p>
            <a:r>
              <a:rPr lang="en-US" dirty="0"/>
              <a:t>Advanced search techniques</a:t>
            </a:r>
          </a:p>
        </p:txBody>
      </p:sp>
      <p:sp>
        <p:nvSpPr>
          <p:cNvPr id="3" name="Title 2"/>
          <p:cNvSpPr>
            <a:spLocks noGrp="1"/>
          </p:cNvSpPr>
          <p:nvPr>
            <p:ph type="title"/>
          </p:nvPr>
        </p:nvSpPr>
        <p:spPr>
          <a:xfrm>
            <a:off x="251520" y="202332"/>
            <a:ext cx="8229600" cy="713234"/>
          </a:xfrm>
        </p:spPr>
        <p:txBody>
          <a:bodyPr/>
          <a:lstStyle/>
          <a:p>
            <a:r>
              <a:rPr lang="en-US" dirty="0"/>
              <a:t>Module 3: Data Analytics and Visualization</a:t>
            </a:r>
          </a:p>
        </p:txBody>
      </p:sp>
    </p:spTree>
    <p:custDataLst>
      <p:tags r:id="rId1"/>
    </p:custDataLst>
    <p:extLst>
      <p:ext uri="{BB962C8B-B14F-4D97-AF65-F5344CB8AC3E}">
        <p14:creationId xmlns:p14="http://schemas.microsoft.com/office/powerpoint/2010/main" val="17529125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18BD08D-0BB2-4F7F-A0D5-102E5855BC92}"/>
              </a:ext>
            </a:extLst>
          </p:cNvPr>
          <p:cNvSpPr>
            <a:spLocks noGrp="1"/>
          </p:cNvSpPr>
          <p:nvPr>
            <p:ph type="title"/>
          </p:nvPr>
        </p:nvSpPr>
        <p:spPr/>
        <p:txBody>
          <a:bodyPr/>
          <a:lstStyle/>
          <a:p>
            <a:r>
              <a:rPr lang="nl-NL" dirty="0" err="1"/>
              <a:t>After</a:t>
            </a:r>
            <a:r>
              <a:rPr lang="nl-NL" dirty="0"/>
              <a:t> we have put data in </a:t>
            </a:r>
            <a:r>
              <a:rPr lang="nl-NL" dirty="0" err="1" smtClean="0"/>
              <a:t>OpenSearch</a:t>
            </a:r>
            <a:endParaRPr lang="nl-NL" dirty="0"/>
          </a:p>
        </p:txBody>
      </p:sp>
      <p:pic>
        <p:nvPicPr>
          <p:cNvPr id="10" name="Tijdelijke aanduiding voor inhoud 9"/>
          <p:cNvPicPr>
            <a:picLocks noGrp="1" noChangeAspect="1"/>
          </p:cNvPicPr>
          <p:nvPr>
            <p:ph sz="half" idx="1"/>
          </p:nvPr>
        </p:nvPicPr>
        <p:blipFill>
          <a:blip r:embed="rId3"/>
          <a:stretch>
            <a:fillRect/>
          </a:stretch>
        </p:blipFill>
        <p:spPr>
          <a:xfrm>
            <a:off x="584200" y="1465210"/>
            <a:ext cx="4002088" cy="2616306"/>
          </a:xfrm>
          <a:prstGeom prst="rect">
            <a:avLst/>
          </a:prstGeom>
        </p:spPr>
      </p:pic>
      <p:pic>
        <p:nvPicPr>
          <p:cNvPr id="9" name="Tijdelijke aanduiding voor inhoud 8"/>
          <p:cNvPicPr>
            <a:picLocks noGrp="1" noChangeAspect="1"/>
          </p:cNvPicPr>
          <p:nvPr>
            <p:ph sz="half" idx="2"/>
          </p:nvPr>
        </p:nvPicPr>
        <p:blipFill>
          <a:blip r:embed="rId4"/>
          <a:stretch>
            <a:fillRect/>
          </a:stretch>
        </p:blipFill>
        <p:spPr>
          <a:xfrm>
            <a:off x="4746625" y="1491871"/>
            <a:ext cx="3900488" cy="2545521"/>
          </a:xfrm>
          <a:prstGeom prst="rect">
            <a:avLst/>
          </a:prstGeom>
        </p:spPr>
      </p:pic>
    </p:spTree>
    <p:custDataLst>
      <p:tags r:id="rId1"/>
    </p:custDataLst>
    <p:extLst>
      <p:ext uri="{BB962C8B-B14F-4D97-AF65-F5344CB8AC3E}">
        <p14:creationId xmlns:p14="http://schemas.microsoft.com/office/powerpoint/2010/main" val="438113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5B3E1977-FE16-4282-A7B4-7CBC836D6A15}"/>
              </a:ext>
            </a:extLst>
          </p:cNvPr>
          <p:cNvSpPr>
            <a:spLocks noGrp="1"/>
          </p:cNvSpPr>
          <p:nvPr>
            <p:ph idx="1"/>
          </p:nvPr>
        </p:nvSpPr>
        <p:spPr/>
        <p:txBody>
          <a:bodyPr/>
          <a:lstStyle/>
          <a:p>
            <a:r>
              <a:rPr lang="en-US" dirty="0"/>
              <a:t>Creating an index pattern is a 2-step process:</a:t>
            </a:r>
          </a:p>
          <a:p>
            <a:pPr lvl="1"/>
            <a:r>
              <a:rPr lang="en-US" dirty="0"/>
              <a:t>Step 1: Define an index pattern</a:t>
            </a:r>
          </a:p>
          <a:p>
            <a:pPr lvl="2"/>
            <a:r>
              <a:rPr lang="en-US" dirty="0"/>
              <a:t>Type the first character if the index name (so that would be mus2019ctf) and select next.</a:t>
            </a:r>
          </a:p>
          <a:p>
            <a:pPr lvl="1"/>
            <a:r>
              <a:rPr lang="en-US" dirty="0"/>
              <a:t>Step 2: After selecting the index you have to configure settings</a:t>
            </a:r>
          </a:p>
          <a:p>
            <a:pPr lvl="2"/>
            <a:r>
              <a:rPr lang="en-US" dirty="0"/>
              <a:t>Select the Time field. This is easy since there is only field available: datetime. Then select Create index pattern</a:t>
            </a:r>
          </a:p>
          <a:p>
            <a:r>
              <a:rPr lang="en-US" dirty="0"/>
              <a:t>In the next field you can edit Field properties. Note that there are 250 fields in our index! </a:t>
            </a:r>
          </a:p>
          <a:p>
            <a:r>
              <a:rPr lang="en-US" dirty="0"/>
              <a:t>For now, we won’t change anything. We will leave the Management section and go back to home.</a:t>
            </a:r>
          </a:p>
          <a:p>
            <a:pPr marL="0" indent="0">
              <a:buNone/>
            </a:pPr>
            <a:endParaRPr lang="nl-NL" dirty="0"/>
          </a:p>
        </p:txBody>
      </p:sp>
      <p:sp>
        <p:nvSpPr>
          <p:cNvPr id="3" name="Titel 2">
            <a:extLst>
              <a:ext uri="{FF2B5EF4-FFF2-40B4-BE49-F238E27FC236}">
                <a16:creationId xmlns:a16="http://schemas.microsoft.com/office/drawing/2014/main" id="{8C906F8D-E9D4-436E-9498-D66B677AE180}"/>
              </a:ext>
            </a:extLst>
          </p:cNvPr>
          <p:cNvSpPr>
            <a:spLocks noGrp="1"/>
          </p:cNvSpPr>
          <p:nvPr>
            <p:ph type="title"/>
          </p:nvPr>
        </p:nvSpPr>
        <p:spPr/>
        <p:txBody>
          <a:bodyPr/>
          <a:lstStyle/>
          <a:p>
            <a:r>
              <a:rPr lang="nl-NL" dirty="0" err="1"/>
              <a:t>Define</a:t>
            </a:r>
            <a:r>
              <a:rPr lang="nl-NL" dirty="0"/>
              <a:t> </a:t>
            </a:r>
            <a:r>
              <a:rPr lang="nl-NL" dirty="0" err="1"/>
              <a:t>an</a:t>
            </a:r>
            <a:r>
              <a:rPr lang="nl-NL" dirty="0"/>
              <a:t> index </a:t>
            </a:r>
            <a:r>
              <a:rPr lang="nl-NL" dirty="0" err="1"/>
              <a:t>pattern</a:t>
            </a:r>
            <a:endParaRPr lang="nl-NL" dirty="0"/>
          </a:p>
        </p:txBody>
      </p:sp>
    </p:spTree>
    <p:custDataLst>
      <p:tags r:id="rId1"/>
    </p:custDataLst>
    <p:extLst>
      <p:ext uri="{BB962C8B-B14F-4D97-AF65-F5344CB8AC3E}">
        <p14:creationId xmlns:p14="http://schemas.microsoft.com/office/powerpoint/2010/main" val="1991257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94DD1D6-F34D-4623-9B33-47863E125724}"/>
              </a:ext>
            </a:extLst>
          </p:cNvPr>
          <p:cNvSpPr>
            <a:spLocks noGrp="1"/>
          </p:cNvSpPr>
          <p:nvPr>
            <p:ph type="title"/>
          </p:nvPr>
        </p:nvSpPr>
        <p:spPr/>
        <p:txBody>
          <a:bodyPr/>
          <a:lstStyle/>
          <a:p>
            <a:r>
              <a:rPr lang="en-US" dirty="0"/>
              <a:t>Discover data with Kibana</a:t>
            </a:r>
            <a:endParaRPr lang="nl-NL" dirty="0"/>
          </a:p>
        </p:txBody>
      </p:sp>
      <p:sp>
        <p:nvSpPr>
          <p:cNvPr id="5" name="Rechthoek 4">
            <a:extLst>
              <a:ext uri="{FF2B5EF4-FFF2-40B4-BE49-F238E27FC236}">
                <a16:creationId xmlns:a16="http://schemas.microsoft.com/office/drawing/2014/main" id="{7694CD10-51E3-4BAE-9660-CE77BEEBEA60}"/>
              </a:ext>
            </a:extLst>
          </p:cNvPr>
          <p:cNvSpPr/>
          <p:nvPr/>
        </p:nvSpPr>
        <p:spPr>
          <a:xfrm>
            <a:off x="5128260" y="1638300"/>
            <a:ext cx="1744980" cy="25908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Tijdelijke aanduiding voor inhoud 5"/>
          <p:cNvPicPr>
            <a:picLocks noGrp="1" noChangeAspect="1"/>
          </p:cNvPicPr>
          <p:nvPr>
            <p:ph idx="1"/>
          </p:nvPr>
        </p:nvPicPr>
        <p:blipFill>
          <a:blip r:embed="rId3"/>
          <a:stretch>
            <a:fillRect/>
          </a:stretch>
        </p:blipFill>
        <p:spPr>
          <a:xfrm>
            <a:off x="1784556" y="1071944"/>
            <a:ext cx="5525304" cy="3610669"/>
          </a:xfrm>
          <a:prstGeom prst="rect">
            <a:avLst/>
          </a:prstGeom>
        </p:spPr>
      </p:pic>
    </p:spTree>
    <p:custDataLst>
      <p:tags r:id="rId1"/>
    </p:custDataLst>
    <p:extLst>
      <p:ext uri="{BB962C8B-B14F-4D97-AF65-F5344CB8AC3E}">
        <p14:creationId xmlns:p14="http://schemas.microsoft.com/office/powerpoint/2010/main" val="351131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8DB8DBD-F0E9-457E-92C1-8681728F634D}"/>
              </a:ext>
            </a:extLst>
          </p:cNvPr>
          <p:cNvSpPr>
            <a:spLocks noGrp="1"/>
          </p:cNvSpPr>
          <p:nvPr>
            <p:ph type="title"/>
          </p:nvPr>
        </p:nvSpPr>
        <p:spPr/>
        <p:txBody>
          <a:bodyPr/>
          <a:lstStyle/>
          <a:p>
            <a:r>
              <a:rPr lang="nl-NL" dirty="0"/>
              <a:t>Interactive discover fields</a:t>
            </a:r>
          </a:p>
        </p:txBody>
      </p:sp>
      <p:sp>
        <p:nvSpPr>
          <p:cNvPr id="5" name="Tijdelijke aanduiding voor inhoud 4">
            <a:extLst>
              <a:ext uri="{FF2B5EF4-FFF2-40B4-BE49-F238E27FC236}">
                <a16:creationId xmlns:a16="http://schemas.microsoft.com/office/drawing/2014/main" id="{C56285F3-B1C6-45B7-810A-E4EB7C5C5C7A}"/>
              </a:ext>
            </a:extLst>
          </p:cNvPr>
          <p:cNvSpPr>
            <a:spLocks noGrp="1"/>
          </p:cNvSpPr>
          <p:nvPr>
            <p:ph sz="half" idx="1"/>
          </p:nvPr>
        </p:nvSpPr>
        <p:spPr/>
        <p:txBody>
          <a:bodyPr/>
          <a:lstStyle/>
          <a:p>
            <a:r>
              <a:rPr lang="en-US" dirty="0"/>
              <a:t>On the left side you see there are 47 different fields available in this time frame. You can search for names. Type in date and select the </a:t>
            </a:r>
            <a:r>
              <a:rPr lang="en-US" dirty="0" err="1"/>
              <a:t>date_type</a:t>
            </a:r>
            <a:r>
              <a:rPr lang="en-US" dirty="0"/>
              <a:t> field. There is a pop-up showing you the values for this field. </a:t>
            </a:r>
          </a:p>
          <a:p>
            <a:r>
              <a:rPr lang="en-US" dirty="0"/>
              <a:t>This works so much easier then the Elasticsearch json query syntax that we tried on Day </a:t>
            </a:r>
            <a:endParaRPr lang="nl-NL" dirty="0"/>
          </a:p>
        </p:txBody>
      </p:sp>
      <p:pic>
        <p:nvPicPr>
          <p:cNvPr id="3" name="Tijdelijke aanduiding voor inhoud 2"/>
          <p:cNvPicPr>
            <a:picLocks noGrp="1" noChangeAspect="1"/>
          </p:cNvPicPr>
          <p:nvPr>
            <p:ph sz="half" idx="2"/>
          </p:nvPr>
        </p:nvPicPr>
        <p:blipFill rotWithShape="1">
          <a:blip r:embed="rId3" cstate="email">
            <a:extLst>
              <a:ext uri="{28A0092B-C50C-407E-A947-70E740481C1C}">
                <a14:useLocalDpi xmlns:a14="http://schemas.microsoft.com/office/drawing/2010/main"/>
              </a:ext>
            </a:extLst>
          </a:blip>
          <a:srcRect/>
          <a:stretch/>
        </p:blipFill>
        <p:spPr>
          <a:xfrm>
            <a:off x="4750330" y="1054861"/>
            <a:ext cx="3626753" cy="3547172"/>
          </a:xfrm>
          <a:prstGeom prst="rect">
            <a:avLst/>
          </a:prstGeom>
        </p:spPr>
      </p:pic>
    </p:spTree>
    <p:custDataLst>
      <p:tags r:id="rId1"/>
    </p:custDataLst>
    <p:extLst>
      <p:ext uri="{BB962C8B-B14F-4D97-AF65-F5344CB8AC3E}">
        <p14:creationId xmlns:p14="http://schemas.microsoft.com/office/powerpoint/2010/main" val="2031434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96DE94F-E332-462A-B854-06860BA34910}"/>
              </a:ext>
            </a:extLst>
          </p:cNvPr>
          <p:cNvSpPr>
            <a:spLocks noGrp="1"/>
          </p:cNvSpPr>
          <p:nvPr>
            <p:ph type="title"/>
          </p:nvPr>
        </p:nvSpPr>
        <p:spPr/>
        <p:txBody>
          <a:bodyPr/>
          <a:lstStyle/>
          <a:p>
            <a:r>
              <a:rPr lang="nl-NL" dirty="0" err="1"/>
              <a:t>Visualize</a:t>
            </a:r>
            <a:r>
              <a:rPr lang="nl-NL" dirty="0"/>
              <a:t> data </a:t>
            </a:r>
            <a:r>
              <a:rPr lang="nl-NL" dirty="0" err="1"/>
              <a:t>with</a:t>
            </a:r>
            <a:r>
              <a:rPr lang="nl-NL" dirty="0"/>
              <a:t> </a:t>
            </a:r>
            <a:r>
              <a:rPr lang="nl-NL" dirty="0" err="1"/>
              <a:t>Kibana</a:t>
            </a:r>
            <a:endParaRPr lang="nl-NL" dirty="0"/>
          </a:p>
        </p:txBody>
      </p:sp>
      <p:pic>
        <p:nvPicPr>
          <p:cNvPr id="5" name="Tijdelijke aanduiding voor inhoud 4"/>
          <p:cNvPicPr>
            <a:picLocks noGrp="1" noChangeAspect="1"/>
          </p:cNvPicPr>
          <p:nvPr>
            <p:ph idx="1"/>
          </p:nvPr>
        </p:nvPicPr>
        <p:blipFill>
          <a:blip r:embed="rId3"/>
          <a:stretch>
            <a:fillRect/>
          </a:stretch>
        </p:blipFill>
        <p:spPr>
          <a:xfrm>
            <a:off x="1796261" y="1020124"/>
            <a:ext cx="5439338" cy="3559250"/>
          </a:xfrm>
          <a:prstGeom prst="rect">
            <a:avLst/>
          </a:prstGeom>
        </p:spPr>
      </p:pic>
    </p:spTree>
    <p:custDataLst>
      <p:tags r:id="rId1"/>
    </p:custDataLst>
    <p:extLst>
      <p:ext uri="{BB962C8B-B14F-4D97-AF65-F5344CB8AC3E}">
        <p14:creationId xmlns:p14="http://schemas.microsoft.com/office/powerpoint/2010/main" val="992188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67F2244B-2F05-5874-D1FF-20DBFB6CAC8E}"/>
              </a:ext>
            </a:extLst>
          </p:cNvPr>
          <p:cNvSpPr txBox="1"/>
          <p:nvPr/>
        </p:nvSpPr>
        <p:spPr>
          <a:xfrm>
            <a:off x="510988" y="3005418"/>
            <a:ext cx="1287532" cy="369332"/>
          </a:xfrm>
          <a:prstGeom prst="rect">
            <a:avLst/>
          </a:prstGeom>
          <a:noFill/>
        </p:spPr>
        <p:txBody>
          <a:bodyPr wrap="none" rtlCol="0">
            <a:spAutoFit/>
          </a:bodyPr>
          <a:lstStyle/>
          <a:p>
            <a:r>
              <a:rPr lang="nl-NL" dirty="0"/>
              <a:t>9:40-10:00</a:t>
            </a:r>
          </a:p>
        </p:txBody>
      </p:sp>
    </p:spTree>
    <p:custDataLst>
      <p:tags r:id="rId1"/>
    </p:custDataLst>
    <p:extLst>
      <p:ext uri="{BB962C8B-B14F-4D97-AF65-F5344CB8AC3E}">
        <p14:creationId xmlns:p14="http://schemas.microsoft.com/office/powerpoint/2010/main" val="4054581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6C78DD63-9D08-411F-A19D-FDF8C8533C0E}"/>
              </a:ext>
            </a:extLst>
          </p:cNvPr>
          <p:cNvSpPr>
            <a:spLocks noGrp="1"/>
          </p:cNvSpPr>
          <p:nvPr>
            <p:ph type="subTitle" idx="1"/>
          </p:nvPr>
        </p:nvSpPr>
        <p:spPr/>
        <p:txBody>
          <a:bodyPr>
            <a:normAutofit fontScale="92500" lnSpcReduction="10000"/>
          </a:bodyPr>
          <a:lstStyle/>
          <a:p>
            <a:r>
              <a:rPr lang="en-US" dirty="0"/>
              <a:t>Exercise 5: Setting up your own </a:t>
            </a:r>
            <a:r>
              <a:rPr lang="en-US" dirty="0" smtClean="0"/>
              <a:t>OpenSearch Dashboard </a:t>
            </a:r>
            <a:r>
              <a:rPr lang="en-US" dirty="0"/>
              <a:t>environment to </a:t>
            </a:r>
            <a:r>
              <a:rPr lang="en-US" dirty="0" err="1"/>
              <a:t>analyse</a:t>
            </a:r>
            <a:r>
              <a:rPr lang="en-US" dirty="0"/>
              <a:t> and visualize data extracted with </a:t>
            </a:r>
            <a:r>
              <a:rPr lang="en-US" dirty="0" err="1"/>
              <a:t>Plaso</a:t>
            </a:r>
            <a:r>
              <a:rPr lang="en-US" dirty="0"/>
              <a:t> tools</a:t>
            </a:r>
          </a:p>
        </p:txBody>
      </p:sp>
    </p:spTree>
    <p:custDataLst>
      <p:tags r:id="rId1"/>
    </p:custDataLst>
    <p:extLst>
      <p:ext uri="{BB962C8B-B14F-4D97-AF65-F5344CB8AC3E}">
        <p14:creationId xmlns:p14="http://schemas.microsoft.com/office/powerpoint/2010/main" val="3467824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6DA658A-87A8-4D7E-9D39-18EBE465A8FC}"/>
              </a:ext>
            </a:extLst>
          </p:cNvPr>
          <p:cNvSpPr>
            <a:spLocks noGrp="1"/>
          </p:cNvSpPr>
          <p:nvPr>
            <p:ph type="title"/>
          </p:nvPr>
        </p:nvSpPr>
        <p:spPr/>
        <p:txBody>
          <a:bodyPr/>
          <a:lstStyle/>
          <a:p>
            <a:r>
              <a:rPr lang="nl-NL" dirty="0" err="1"/>
              <a:t>Exercise</a:t>
            </a:r>
            <a:r>
              <a:rPr lang="nl-NL" dirty="0"/>
              <a:t>: </a:t>
            </a:r>
            <a:r>
              <a:rPr lang="nl-NL" dirty="0" err="1"/>
              <a:t>Build</a:t>
            </a:r>
            <a:r>
              <a:rPr lang="nl-NL" dirty="0"/>
              <a:t> a </a:t>
            </a:r>
            <a:r>
              <a:rPr lang="nl-NL" dirty="0" err="1" smtClean="0"/>
              <a:t>OpenSearch</a:t>
            </a:r>
            <a:r>
              <a:rPr lang="nl-NL" dirty="0" smtClean="0"/>
              <a:t> </a:t>
            </a:r>
            <a:r>
              <a:rPr lang="nl-NL" dirty="0"/>
              <a:t>D</a:t>
            </a:r>
            <a:r>
              <a:rPr lang="nl-NL" dirty="0" smtClean="0"/>
              <a:t>ashboard</a:t>
            </a:r>
            <a:endParaRPr lang="nl-NL" dirty="0"/>
          </a:p>
        </p:txBody>
      </p:sp>
      <p:sp>
        <p:nvSpPr>
          <p:cNvPr id="7" name="Tijdelijke aanduiding voor inhoud 6">
            <a:extLst>
              <a:ext uri="{FF2B5EF4-FFF2-40B4-BE49-F238E27FC236}">
                <a16:creationId xmlns:a16="http://schemas.microsoft.com/office/drawing/2014/main" id="{2FE3C2F2-F876-4546-993B-282639378A84}"/>
              </a:ext>
            </a:extLst>
          </p:cNvPr>
          <p:cNvSpPr>
            <a:spLocks noGrp="1"/>
          </p:cNvSpPr>
          <p:nvPr>
            <p:ph sz="half" idx="1"/>
          </p:nvPr>
        </p:nvSpPr>
        <p:spPr/>
        <p:txBody>
          <a:bodyPr/>
          <a:lstStyle/>
          <a:p>
            <a:pPr marL="0" indent="0">
              <a:buNone/>
            </a:pPr>
            <a:r>
              <a:rPr lang="en-US" dirty="0"/>
              <a:t>Build a dashboard that contains:</a:t>
            </a:r>
          </a:p>
          <a:p>
            <a:r>
              <a:rPr lang="en-US" dirty="0"/>
              <a:t>a </a:t>
            </a:r>
            <a:r>
              <a:rPr lang="en-US" dirty="0" err="1"/>
              <a:t>Barchart</a:t>
            </a:r>
            <a:r>
              <a:rPr lang="en-US" dirty="0"/>
              <a:t>, </a:t>
            </a:r>
          </a:p>
          <a:p>
            <a:r>
              <a:rPr lang="en-US" dirty="0"/>
              <a:t>a Heatmap and </a:t>
            </a:r>
          </a:p>
          <a:p>
            <a:r>
              <a:rPr lang="en-US" dirty="0"/>
              <a:t>a </a:t>
            </a:r>
            <a:r>
              <a:rPr lang="en-US" dirty="0" err="1" smtClean="0"/>
              <a:t>Piechart</a:t>
            </a:r>
            <a:endParaRPr lang="en-US" dirty="0" smtClean="0"/>
          </a:p>
          <a:p>
            <a:r>
              <a:rPr lang="en-US" dirty="0" smtClean="0"/>
              <a:t>a </a:t>
            </a:r>
            <a:r>
              <a:rPr lang="en-US" dirty="0" err="1" smtClean="0"/>
              <a:t>TagCloud</a:t>
            </a:r>
            <a:endParaRPr lang="en-US" dirty="0" smtClean="0"/>
          </a:p>
          <a:p>
            <a:r>
              <a:rPr lang="en-US" dirty="0"/>
              <a:t>a</a:t>
            </a:r>
            <a:r>
              <a:rPr lang="en-US" dirty="0" smtClean="0"/>
              <a:t> table</a:t>
            </a:r>
            <a:endParaRPr lang="en-US" dirty="0"/>
          </a:p>
          <a:p>
            <a:pPr marL="0" indent="0">
              <a:buNone/>
            </a:pPr>
            <a:r>
              <a:rPr lang="nl-NL" dirty="0" smtClean="0"/>
              <a:t>See </a:t>
            </a:r>
            <a:r>
              <a:rPr lang="nl-NL" dirty="0" err="1"/>
              <a:t>instructions</a:t>
            </a:r>
            <a:r>
              <a:rPr lang="nl-NL" dirty="0"/>
              <a:t> in </a:t>
            </a:r>
            <a:r>
              <a:rPr lang="nl-NL" dirty="0" err="1"/>
              <a:t>the</a:t>
            </a:r>
            <a:r>
              <a:rPr lang="nl-NL" dirty="0"/>
              <a:t> PDF file (new </a:t>
            </a:r>
            <a:r>
              <a:rPr lang="nl-NL" dirty="0" err="1"/>
              <a:t>version</a:t>
            </a:r>
            <a:r>
              <a:rPr lang="nl-NL" dirty="0"/>
              <a:t> </a:t>
            </a:r>
            <a:r>
              <a:rPr lang="nl-NL" dirty="0" err="1"/>
              <a:t>will</a:t>
            </a:r>
            <a:r>
              <a:rPr lang="nl-NL" dirty="0"/>
              <a:t> </a:t>
            </a:r>
            <a:r>
              <a:rPr lang="nl-NL" dirty="0" err="1"/>
              <a:t>be</a:t>
            </a:r>
            <a:r>
              <a:rPr lang="nl-NL" dirty="0"/>
              <a:t> sent in </a:t>
            </a:r>
            <a:r>
              <a:rPr lang="nl-NL" dirty="0" err="1"/>
              <a:t>the</a:t>
            </a:r>
            <a:r>
              <a:rPr lang="nl-NL" dirty="0"/>
              <a:t> </a:t>
            </a:r>
            <a:r>
              <a:rPr lang="nl-NL" dirty="0" err="1"/>
              <a:t>MsTeams</a:t>
            </a:r>
            <a:r>
              <a:rPr lang="nl-NL" dirty="0"/>
              <a:t> chat </a:t>
            </a:r>
            <a:r>
              <a:rPr lang="nl-NL" dirty="0" err="1"/>
              <a:t>and</a:t>
            </a:r>
            <a:r>
              <a:rPr lang="nl-NL" dirty="0"/>
              <a:t> is on </a:t>
            </a:r>
            <a:r>
              <a:rPr lang="nl-NL" dirty="0" err="1"/>
              <a:t>Github</a:t>
            </a:r>
            <a:r>
              <a:rPr lang="nl-NL" dirty="0"/>
              <a:t>).</a:t>
            </a:r>
          </a:p>
          <a:p>
            <a:pPr marL="0" indent="0">
              <a:buNone/>
            </a:pPr>
            <a:r>
              <a:rPr lang="nl-NL" b="1" dirty="0">
                <a:solidFill>
                  <a:srgbClr val="FF0000"/>
                </a:solidFill>
              </a:rPr>
              <a:t>Start at step </a:t>
            </a:r>
            <a:r>
              <a:rPr lang="nl-NL" b="1" dirty="0" smtClean="0">
                <a:solidFill>
                  <a:srgbClr val="FF0000"/>
                </a:solidFill>
              </a:rPr>
              <a:t>1</a:t>
            </a:r>
            <a:endParaRPr lang="nl-NL" b="1" dirty="0">
              <a:solidFill>
                <a:srgbClr val="FF0000"/>
              </a:solidFill>
            </a:endParaRPr>
          </a:p>
        </p:txBody>
      </p:sp>
      <p:pic>
        <p:nvPicPr>
          <p:cNvPr id="5" name="Tijdelijke aanduiding voor inhoud 4"/>
          <p:cNvPicPr>
            <a:picLocks noGrp="1" noChangeAspect="1"/>
          </p:cNvPicPr>
          <p:nvPr>
            <p:ph sz="half" idx="2"/>
          </p:nvPr>
        </p:nvPicPr>
        <p:blipFill>
          <a:blip r:embed="rId3"/>
          <a:stretch>
            <a:fillRect/>
          </a:stretch>
        </p:blipFill>
        <p:spPr>
          <a:xfrm>
            <a:off x="4746625" y="1490106"/>
            <a:ext cx="3900488" cy="2549051"/>
          </a:xfrm>
          <a:prstGeom prst="rect">
            <a:avLst/>
          </a:prstGeom>
        </p:spPr>
      </p:pic>
    </p:spTree>
    <p:custDataLst>
      <p:tags r:id="rId1"/>
    </p:custDataLst>
    <p:extLst>
      <p:ext uri="{BB962C8B-B14F-4D97-AF65-F5344CB8AC3E}">
        <p14:creationId xmlns:p14="http://schemas.microsoft.com/office/powerpoint/2010/main" val="1582963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71CF18F3-4D97-C5B8-7E79-95783DF69644}"/>
              </a:ext>
            </a:extLst>
          </p:cNvPr>
          <p:cNvSpPr txBox="1"/>
          <p:nvPr/>
        </p:nvSpPr>
        <p:spPr>
          <a:xfrm>
            <a:off x="510988" y="3005418"/>
            <a:ext cx="1415772" cy="369332"/>
          </a:xfrm>
          <a:prstGeom prst="rect">
            <a:avLst/>
          </a:prstGeom>
          <a:noFill/>
        </p:spPr>
        <p:txBody>
          <a:bodyPr wrap="none" rtlCol="0">
            <a:spAutoFit/>
          </a:bodyPr>
          <a:lstStyle/>
          <a:p>
            <a:r>
              <a:rPr lang="nl-NL" dirty="0"/>
              <a:t>12:00-13:00</a:t>
            </a:r>
          </a:p>
        </p:txBody>
      </p:sp>
    </p:spTree>
    <p:custDataLst>
      <p:tags r:id="rId1"/>
    </p:custDataLst>
    <p:extLst>
      <p:ext uri="{BB962C8B-B14F-4D97-AF65-F5344CB8AC3E}">
        <p14:creationId xmlns:p14="http://schemas.microsoft.com/office/powerpoint/2010/main" val="575963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48EE6B87-CD1B-4C2F-A1CF-62CEDACDFFD9}"/>
              </a:ext>
            </a:extLst>
          </p:cNvPr>
          <p:cNvSpPr>
            <a:spLocks noGrp="1"/>
          </p:cNvSpPr>
          <p:nvPr>
            <p:ph type="subTitle" idx="1"/>
          </p:nvPr>
        </p:nvSpPr>
        <p:spPr/>
        <p:txBody>
          <a:bodyPr>
            <a:normAutofit/>
          </a:bodyPr>
          <a:lstStyle/>
          <a:p>
            <a:r>
              <a:rPr lang="en-US" dirty="0"/>
              <a:t>Part 6: ChatGPT as a copilot for data analytics and visualization in digital forensics</a:t>
            </a:r>
          </a:p>
        </p:txBody>
      </p:sp>
    </p:spTree>
    <p:custDataLst>
      <p:tags r:id="rId1"/>
    </p:custDataLst>
    <p:extLst>
      <p:ext uri="{BB962C8B-B14F-4D97-AF65-F5344CB8AC3E}">
        <p14:creationId xmlns:p14="http://schemas.microsoft.com/office/powerpoint/2010/main" val="517936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900909457"/>
              </p:ext>
            </p:extLst>
          </p:nvPr>
        </p:nvGraphicFramePr>
        <p:xfrm>
          <a:off x="539750" y="915988"/>
          <a:ext cx="8229600" cy="3876040"/>
        </p:xfrm>
        <a:graphic>
          <a:graphicData uri="http://schemas.openxmlformats.org/drawingml/2006/table">
            <a:tbl>
              <a:tblPr firstRow="1" bandRow="1">
                <a:tableStyleId>{7DF18680-E054-41AD-8BC1-D1AEF772440D}</a:tableStyleId>
              </a:tblPr>
              <a:tblGrid>
                <a:gridCol w="1671822">
                  <a:extLst>
                    <a:ext uri="{9D8B030D-6E8A-4147-A177-3AD203B41FA5}">
                      <a16:colId xmlns:a16="http://schemas.microsoft.com/office/drawing/2014/main" val="1064855979"/>
                    </a:ext>
                  </a:extLst>
                </a:gridCol>
                <a:gridCol w="6557778">
                  <a:extLst>
                    <a:ext uri="{9D8B030D-6E8A-4147-A177-3AD203B41FA5}">
                      <a16:colId xmlns:a16="http://schemas.microsoft.com/office/drawing/2014/main" val="3226404946"/>
                    </a:ext>
                  </a:extLst>
                </a:gridCol>
              </a:tblGrid>
              <a:tr h="370840">
                <a:tc>
                  <a:txBody>
                    <a:bodyPr/>
                    <a:lstStyle/>
                    <a:p>
                      <a:r>
                        <a:rPr lang="en-US" dirty="0"/>
                        <a:t>Day 3</a:t>
                      </a:r>
                    </a:p>
                  </a:txBody>
                  <a:tcPr/>
                </a:tc>
                <a:tc>
                  <a:txBody>
                    <a:bodyPr/>
                    <a:lstStyle/>
                    <a:p>
                      <a:r>
                        <a:rPr lang="en-US" dirty="0"/>
                        <a:t>The ELK stack</a:t>
                      </a:r>
                    </a:p>
                  </a:txBody>
                  <a:tcPr/>
                </a:tc>
                <a:extLst>
                  <a:ext uri="{0D108BD9-81ED-4DB2-BD59-A6C34878D82A}">
                    <a16:rowId xmlns:a16="http://schemas.microsoft.com/office/drawing/2014/main" val="4186658596"/>
                  </a:ext>
                </a:extLst>
              </a:tr>
              <a:tr h="370840">
                <a:tc>
                  <a:txBody>
                    <a:bodyPr/>
                    <a:lstStyle/>
                    <a:p>
                      <a:r>
                        <a:rPr lang="en-US" dirty="0"/>
                        <a:t>08:30</a:t>
                      </a:r>
                    </a:p>
                  </a:txBody>
                  <a:tcPr/>
                </a:tc>
                <a:tc>
                  <a:txBody>
                    <a:bodyPr/>
                    <a:lstStyle/>
                    <a:p>
                      <a:r>
                        <a:rPr lang="en-US" dirty="0"/>
                        <a:t>Part 5: Use case: Maastricht University ransomware attack</a:t>
                      </a:r>
                    </a:p>
                  </a:txBody>
                  <a:tcPr/>
                </a:tc>
                <a:extLst>
                  <a:ext uri="{0D108BD9-81ED-4DB2-BD59-A6C34878D82A}">
                    <a16:rowId xmlns:a16="http://schemas.microsoft.com/office/drawing/2014/main" val="3403105449"/>
                  </a:ext>
                </a:extLst>
              </a:tr>
              <a:tr h="370840">
                <a:tc>
                  <a:txBody>
                    <a:bodyPr/>
                    <a:lstStyle/>
                    <a:p>
                      <a:endParaRPr lang="en-US" dirty="0"/>
                    </a:p>
                  </a:txBody>
                  <a:tcPr/>
                </a:tc>
                <a:tc>
                  <a:txBody>
                    <a:bodyPr/>
                    <a:lstStyle/>
                    <a:p>
                      <a:r>
                        <a:rPr lang="en-US" dirty="0"/>
                        <a:t>What is ELK? Introduction to Logstash </a:t>
                      </a:r>
                      <a:r>
                        <a:rPr lang="en-US"/>
                        <a:t>and Kibana </a:t>
                      </a:r>
                      <a:endParaRPr lang="en-US" dirty="0"/>
                    </a:p>
                  </a:txBody>
                  <a:tcPr/>
                </a:tc>
                <a:extLst>
                  <a:ext uri="{0D108BD9-81ED-4DB2-BD59-A6C34878D82A}">
                    <a16:rowId xmlns:a16="http://schemas.microsoft.com/office/drawing/2014/main" val="924225998"/>
                  </a:ext>
                </a:extLst>
              </a:tr>
              <a:tr h="370840">
                <a:tc>
                  <a:txBody>
                    <a:bodyPr/>
                    <a:lstStyle/>
                    <a:p>
                      <a:r>
                        <a:rPr lang="en-US" dirty="0"/>
                        <a:t>10:30</a:t>
                      </a:r>
                    </a:p>
                  </a:txBody>
                  <a:tcPr/>
                </a:tc>
                <a:tc>
                  <a:txBody>
                    <a:bodyPr/>
                    <a:lstStyle/>
                    <a:p>
                      <a:r>
                        <a:rPr lang="en-US" dirty="0"/>
                        <a:t>Exercise 5: Setting up your own ELK environment to </a:t>
                      </a:r>
                      <a:r>
                        <a:rPr lang="en-US" dirty="0" err="1"/>
                        <a:t>analyse</a:t>
                      </a:r>
                      <a:r>
                        <a:rPr lang="en-US" dirty="0"/>
                        <a:t> and visualize data extracted with </a:t>
                      </a:r>
                      <a:r>
                        <a:rPr lang="en-US" dirty="0" err="1"/>
                        <a:t>Plaso</a:t>
                      </a:r>
                      <a:r>
                        <a:rPr lang="en-US" dirty="0"/>
                        <a:t> tools</a:t>
                      </a:r>
                    </a:p>
                  </a:txBody>
                  <a:tcPr/>
                </a:tc>
                <a:extLst>
                  <a:ext uri="{0D108BD9-81ED-4DB2-BD59-A6C34878D82A}">
                    <a16:rowId xmlns:a16="http://schemas.microsoft.com/office/drawing/2014/main" val="2514653650"/>
                  </a:ext>
                </a:extLst>
              </a:tr>
              <a:tr h="370840">
                <a:tc>
                  <a:txBody>
                    <a:bodyPr/>
                    <a:lstStyle/>
                    <a:p>
                      <a:r>
                        <a:rPr lang="en-US" dirty="0"/>
                        <a:t>12:00</a:t>
                      </a:r>
                    </a:p>
                  </a:txBody>
                  <a:tcPr/>
                </a:tc>
                <a:tc>
                  <a:txBody>
                    <a:bodyPr/>
                    <a:lstStyle/>
                    <a:p>
                      <a:r>
                        <a:rPr lang="en-US" dirty="0"/>
                        <a:t>Lunch</a:t>
                      </a:r>
                    </a:p>
                  </a:txBody>
                  <a:tcPr/>
                </a:tc>
                <a:extLst>
                  <a:ext uri="{0D108BD9-81ED-4DB2-BD59-A6C34878D82A}">
                    <a16:rowId xmlns:a16="http://schemas.microsoft.com/office/drawing/2014/main" val="2409206808"/>
                  </a:ext>
                </a:extLst>
              </a:tr>
              <a:tr h="370840">
                <a:tc>
                  <a:txBody>
                    <a:bodyPr/>
                    <a:lstStyle/>
                    <a:p>
                      <a:r>
                        <a:rPr lang="en-US" dirty="0"/>
                        <a:t>13:00</a:t>
                      </a:r>
                    </a:p>
                  </a:txBody>
                  <a:tcPr/>
                </a:tc>
                <a:tc>
                  <a:txBody>
                    <a:bodyPr/>
                    <a:lstStyle/>
                    <a:p>
                      <a:r>
                        <a:rPr lang="en-US" dirty="0"/>
                        <a:t>Part 6: ChatGPT as a copilot for data analytics and visualization in digital forensics</a:t>
                      </a:r>
                    </a:p>
                  </a:txBody>
                  <a:tcPr/>
                </a:tc>
                <a:extLst>
                  <a:ext uri="{0D108BD9-81ED-4DB2-BD59-A6C34878D82A}">
                    <a16:rowId xmlns:a16="http://schemas.microsoft.com/office/drawing/2014/main" val="992179297"/>
                  </a:ext>
                </a:extLst>
              </a:tr>
              <a:tr h="370840">
                <a:tc>
                  <a:txBody>
                    <a:bodyPr/>
                    <a:lstStyle/>
                    <a:p>
                      <a:r>
                        <a:rPr lang="en-US" dirty="0" smtClean="0"/>
                        <a:t>14:30</a:t>
                      </a:r>
                      <a:endParaRPr lang="en-US" dirty="0"/>
                    </a:p>
                  </a:txBody>
                  <a:tcPr/>
                </a:tc>
                <a:tc>
                  <a:txBody>
                    <a:bodyPr/>
                    <a:lstStyle/>
                    <a:p>
                      <a:r>
                        <a:rPr lang="en-US" dirty="0"/>
                        <a:t>Student project part 1/2: design a project that you will finish Friday</a:t>
                      </a:r>
                    </a:p>
                  </a:txBody>
                  <a:tcPr/>
                </a:tc>
                <a:extLst>
                  <a:ext uri="{0D108BD9-81ED-4DB2-BD59-A6C34878D82A}">
                    <a16:rowId xmlns:a16="http://schemas.microsoft.com/office/drawing/2014/main" val="1475075568"/>
                  </a:ext>
                </a:extLst>
              </a:tr>
              <a:tr h="370840">
                <a:tc>
                  <a:txBody>
                    <a:bodyPr/>
                    <a:lstStyle/>
                    <a:p>
                      <a:r>
                        <a:rPr lang="en-US" dirty="0" smtClean="0"/>
                        <a:t>15:45</a:t>
                      </a:r>
                      <a:endParaRPr lang="en-US" dirty="0"/>
                    </a:p>
                  </a:txBody>
                  <a:tcPr/>
                </a:tc>
                <a:tc>
                  <a:txBody>
                    <a:bodyPr/>
                    <a:lstStyle/>
                    <a:p>
                      <a:r>
                        <a:rPr lang="en-US" dirty="0"/>
                        <a:t>Present your design/idea to the class (2 slides, </a:t>
                      </a:r>
                      <a:r>
                        <a:rPr lang="en-US" dirty="0" smtClean="0"/>
                        <a:t>2-4 </a:t>
                      </a:r>
                      <a:r>
                        <a:rPr lang="en-US" dirty="0"/>
                        <a:t>min pp)</a:t>
                      </a:r>
                    </a:p>
                  </a:txBody>
                  <a:tcPr/>
                </a:tc>
                <a:extLst>
                  <a:ext uri="{0D108BD9-81ED-4DB2-BD59-A6C34878D82A}">
                    <a16:rowId xmlns:a16="http://schemas.microsoft.com/office/drawing/2014/main" val="2160325484"/>
                  </a:ext>
                </a:extLst>
              </a:tr>
              <a:tr h="370840">
                <a:tc>
                  <a:txBody>
                    <a:bodyPr/>
                    <a:lstStyle/>
                    <a:p>
                      <a:r>
                        <a:rPr lang="en-US" dirty="0"/>
                        <a:t>16:30</a:t>
                      </a:r>
                    </a:p>
                  </a:txBody>
                  <a:tcPr/>
                </a:tc>
                <a:tc>
                  <a:txBody>
                    <a:bodyPr/>
                    <a:lstStyle/>
                    <a:p>
                      <a:r>
                        <a:rPr lang="en-US" dirty="0"/>
                        <a:t>End of the day</a:t>
                      </a:r>
                    </a:p>
                  </a:txBody>
                  <a:tcPr/>
                </a:tc>
                <a:extLst>
                  <a:ext uri="{0D108BD9-81ED-4DB2-BD59-A6C34878D82A}">
                    <a16:rowId xmlns:a16="http://schemas.microsoft.com/office/drawing/2014/main" val="4271724782"/>
                  </a:ext>
                </a:extLst>
              </a:tr>
            </a:tbl>
          </a:graphicData>
        </a:graphic>
      </p:graphicFrame>
      <p:sp>
        <p:nvSpPr>
          <p:cNvPr id="3" name="Title 2"/>
          <p:cNvSpPr>
            <a:spLocks noGrp="1"/>
          </p:cNvSpPr>
          <p:nvPr>
            <p:ph type="title"/>
          </p:nvPr>
        </p:nvSpPr>
        <p:spPr/>
        <p:txBody>
          <a:bodyPr/>
          <a:lstStyle/>
          <a:p>
            <a:r>
              <a:rPr lang="en-US" dirty="0"/>
              <a:t>Day </a:t>
            </a:r>
            <a:r>
              <a:rPr lang="en-US"/>
              <a:t>3 schedule</a:t>
            </a:r>
            <a:endParaRPr lang="en-US" dirty="0"/>
          </a:p>
        </p:txBody>
      </p:sp>
    </p:spTree>
    <p:custDataLst>
      <p:tags r:id="rId1"/>
    </p:custDataLst>
    <p:extLst>
      <p:ext uri="{BB962C8B-B14F-4D97-AF65-F5344CB8AC3E}">
        <p14:creationId xmlns:p14="http://schemas.microsoft.com/office/powerpoint/2010/main" val="24368516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Outline</a:t>
            </a:r>
          </a:p>
        </p:txBody>
      </p:sp>
      <p:sp>
        <p:nvSpPr>
          <p:cNvPr id="5" name="Content Placeholder 4"/>
          <p:cNvSpPr>
            <a:spLocks noGrp="1"/>
          </p:cNvSpPr>
          <p:nvPr>
            <p:ph sz="half" idx="1"/>
          </p:nvPr>
        </p:nvSpPr>
        <p:spPr/>
        <p:txBody>
          <a:bodyPr>
            <a:normAutofit/>
          </a:bodyPr>
          <a:lstStyle/>
          <a:p>
            <a:r>
              <a:rPr lang="nl-NL" dirty="0">
                <a:solidFill>
                  <a:schemeClr val="tx1"/>
                </a:solidFill>
              </a:rPr>
              <a:t>The </a:t>
            </a:r>
            <a:r>
              <a:rPr lang="nl-NL" dirty="0" err="1">
                <a:solidFill>
                  <a:schemeClr val="tx1"/>
                </a:solidFill>
              </a:rPr>
              <a:t>rise</a:t>
            </a:r>
            <a:r>
              <a:rPr lang="nl-NL" dirty="0">
                <a:solidFill>
                  <a:schemeClr val="tx1"/>
                </a:solidFill>
              </a:rPr>
              <a:t> of </a:t>
            </a:r>
            <a:r>
              <a:rPr lang="nl-NL" dirty="0" err="1">
                <a:solidFill>
                  <a:schemeClr val="tx1"/>
                </a:solidFill>
              </a:rPr>
              <a:t>deep</a:t>
            </a:r>
            <a:r>
              <a:rPr lang="nl-NL" dirty="0">
                <a:solidFill>
                  <a:schemeClr val="tx1"/>
                </a:solidFill>
              </a:rPr>
              <a:t> </a:t>
            </a:r>
            <a:r>
              <a:rPr lang="nl-NL" dirty="0" err="1">
                <a:solidFill>
                  <a:schemeClr val="tx1"/>
                </a:solidFill>
              </a:rPr>
              <a:t>learning</a:t>
            </a:r>
            <a:endParaRPr lang="nl-NL" dirty="0">
              <a:solidFill>
                <a:schemeClr val="tx1"/>
              </a:solidFill>
            </a:endParaRPr>
          </a:p>
          <a:p>
            <a:r>
              <a:rPr lang="nl-NL" dirty="0" err="1">
                <a:solidFill>
                  <a:schemeClr val="tx1"/>
                </a:solidFill>
              </a:rPr>
              <a:t>What</a:t>
            </a:r>
            <a:r>
              <a:rPr lang="nl-NL" dirty="0">
                <a:solidFill>
                  <a:schemeClr val="tx1"/>
                </a:solidFill>
              </a:rPr>
              <a:t> is </a:t>
            </a:r>
            <a:r>
              <a:rPr lang="nl-NL" dirty="0" err="1">
                <a:solidFill>
                  <a:schemeClr val="tx1"/>
                </a:solidFill>
              </a:rPr>
              <a:t>ChatGPT</a:t>
            </a:r>
            <a:r>
              <a:rPr lang="nl-NL" dirty="0">
                <a:solidFill>
                  <a:schemeClr val="tx1"/>
                </a:solidFill>
              </a:rPr>
              <a:t>?</a:t>
            </a:r>
          </a:p>
          <a:p>
            <a:r>
              <a:rPr lang="nl-NL" dirty="0" err="1">
                <a:solidFill>
                  <a:schemeClr val="tx1"/>
                </a:solidFill>
              </a:rPr>
              <a:t>What</a:t>
            </a:r>
            <a:r>
              <a:rPr lang="nl-NL" dirty="0">
                <a:solidFill>
                  <a:schemeClr val="tx1"/>
                </a:solidFill>
              </a:rPr>
              <a:t> </a:t>
            </a:r>
            <a:r>
              <a:rPr lang="nl-NL" dirty="0" err="1">
                <a:solidFill>
                  <a:schemeClr val="tx1"/>
                </a:solidFill>
              </a:rPr>
              <a:t>can</a:t>
            </a:r>
            <a:r>
              <a:rPr lang="nl-NL" dirty="0">
                <a:solidFill>
                  <a:schemeClr val="tx1"/>
                </a:solidFill>
              </a:rPr>
              <a:t> </a:t>
            </a:r>
            <a:r>
              <a:rPr lang="nl-NL" dirty="0" err="1">
                <a:solidFill>
                  <a:schemeClr val="tx1"/>
                </a:solidFill>
              </a:rPr>
              <a:t>ChatGPT</a:t>
            </a:r>
            <a:r>
              <a:rPr lang="nl-NL" dirty="0">
                <a:solidFill>
                  <a:schemeClr val="tx1"/>
                </a:solidFill>
              </a:rPr>
              <a:t> do?</a:t>
            </a:r>
          </a:p>
          <a:p>
            <a:r>
              <a:rPr lang="nl-NL" dirty="0" err="1">
                <a:solidFill>
                  <a:schemeClr val="tx1"/>
                </a:solidFill>
              </a:rPr>
              <a:t>What</a:t>
            </a:r>
            <a:r>
              <a:rPr lang="nl-NL" dirty="0">
                <a:solidFill>
                  <a:schemeClr val="tx1"/>
                </a:solidFill>
              </a:rPr>
              <a:t> </a:t>
            </a:r>
            <a:r>
              <a:rPr lang="nl-NL" dirty="0" err="1">
                <a:solidFill>
                  <a:schemeClr val="tx1"/>
                </a:solidFill>
              </a:rPr>
              <a:t>can</a:t>
            </a:r>
            <a:r>
              <a:rPr lang="nl-NL" dirty="0">
                <a:solidFill>
                  <a:schemeClr val="tx1"/>
                </a:solidFill>
              </a:rPr>
              <a:t> </a:t>
            </a:r>
            <a:r>
              <a:rPr lang="nl-NL" dirty="0" err="1">
                <a:solidFill>
                  <a:schemeClr val="tx1"/>
                </a:solidFill>
              </a:rPr>
              <a:t>ChatGPT</a:t>
            </a:r>
            <a:r>
              <a:rPr lang="nl-NL" dirty="0">
                <a:solidFill>
                  <a:schemeClr val="tx1"/>
                </a:solidFill>
              </a:rPr>
              <a:t> </a:t>
            </a:r>
            <a:r>
              <a:rPr lang="nl-NL" dirty="0" err="1">
                <a:solidFill>
                  <a:schemeClr val="tx1"/>
                </a:solidFill>
              </a:rPr>
              <a:t>not</a:t>
            </a:r>
            <a:r>
              <a:rPr lang="nl-NL" dirty="0">
                <a:solidFill>
                  <a:schemeClr val="tx1"/>
                </a:solidFill>
              </a:rPr>
              <a:t> do?</a:t>
            </a:r>
          </a:p>
          <a:p>
            <a:r>
              <a:rPr lang="nl-NL" dirty="0" err="1"/>
              <a:t>ChatGPT</a:t>
            </a:r>
            <a:r>
              <a:rPr lang="nl-NL" dirty="0"/>
              <a:t> </a:t>
            </a:r>
            <a:r>
              <a:rPr lang="nl-NL" dirty="0" err="1"/>
              <a:t>and</a:t>
            </a:r>
            <a:r>
              <a:rPr lang="nl-NL" dirty="0"/>
              <a:t> digital </a:t>
            </a:r>
            <a:r>
              <a:rPr lang="nl-NL" dirty="0" err="1"/>
              <a:t>evidence</a:t>
            </a:r>
            <a:endParaRPr lang="nl-NL" dirty="0"/>
          </a:p>
          <a:p>
            <a:r>
              <a:rPr lang="nl-NL" dirty="0"/>
              <a:t>Topics </a:t>
            </a:r>
            <a:r>
              <a:rPr lang="nl-NL" dirty="0" err="1"/>
              <a:t>for</a:t>
            </a:r>
            <a:r>
              <a:rPr lang="nl-NL" dirty="0"/>
              <a:t> </a:t>
            </a:r>
            <a:r>
              <a:rPr lang="nl-NL" dirty="0" err="1"/>
              <a:t>future</a:t>
            </a:r>
            <a:r>
              <a:rPr lang="nl-NL" dirty="0"/>
              <a:t> </a:t>
            </a:r>
            <a:r>
              <a:rPr lang="nl-NL" dirty="0" err="1"/>
              <a:t>work</a:t>
            </a:r>
            <a:endParaRPr lang="nl-NL" dirty="0"/>
          </a:p>
        </p:txBody>
      </p:sp>
      <p:pic>
        <p:nvPicPr>
          <p:cNvPr id="12" name="Content Placeholder 11"/>
          <p:cNvPicPr>
            <a:picLocks noGrp="1" noChangeAspect="1"/>
          </p:cNvPicPr>
          <p:nvPr>
            <p:ph sz="half" idx="2"/>
          </p:nvPr>
        </p:nvPicPr>
        <p:blipFill>
          <a:blip r:embed="rId3"/>
          <a:stretch>
            <a:fillRect/>
          </a:stretch>
        </p:blipFill>
        <p:spPr>
          <a:xfrm>
            <a:off x="5069096" y="1295368"/>
            <a:ext cx="3255546" cy="2938527"/>
          </a:xfrm>
          <a:prstGeom prst="rect">
            <a:avLst/>
          </a:prstGeom>
        </p:spPr>
      </p:pic>
      <p:sp>
        <p:nvSpPr>
          <p:cNvPr id="13" name="Rectangle 12"/>
          <p:cNvSpPr/>
          <p:nvPr/>
        </p:nvSpPr>
        <p:spPr>
          <a:xfrm>
            <a:off x="5189934" y="4420446"/>
            <a:ext cx="3353991" cy="369332"/>
          </a:xfrm>
          <a:prstGeom prst="rect">
            <a:avLst/>
          </a:prstGeom>
        </p:spPr>
        <p:txBody>
          <a:bodyPr wrap="square">
            <a:spAutoFit/>
          </a:bodyPr>
          <a:lstStyle/>
          <a:p>
            <a:r>
              <a:rPr lang="en-US" sz="900" dirty="0"/>
              <a:t>https://www.forensicfocus.com/articles/chatgpt-a-digital-sleuth-for-detectives</a:t>
            </a:r>
            <a:endParaRPr lang="en-US" sz="1050" dirty="0"/>
          </a:p>
        </p:txBody>
      </p:sp>
    </p:spTree>
    <p:custDataLst>
      <p:tags r:id="rId1"/>
    </p:custDataLst>
    <p:extLst>
      <p:ext uri="{BB962C8B-B14F-4D97-AF65-F5344CB8AC3E}">
        <p14:creationId xmlns:p14="http://schemas.microsoft.com/office/powerpoint/2010/main" val="574703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DB660165-1881-1FFE-8FC2-E20AF989F98F}"/>
              </a:ext>
            </a:extLst>
          </p:cNvPr>
          <p:cNvSpPr>
            <a:spLocks noGrp="1"/>
          </p:cNvSpPr>
          <p:nvPr>
            <p:ph type="title"/>
          </p:nvPr>
        </p:nvSpPr>
        <p:spPr/>
        <p:txBody>
          <a:bodyPr/>
          <a:lstStyle/>
          <a:p>
            <a:r>
              <a:rPr lang="nl-NL" dirty="0"/>
              <a:t>The </a:t>
            </a:r>
            <a:r>
              <a:rPr lang="nl-NL" dirty="0" err="1"/>
              <a:t>rise</a:t>
            </a:r>
            <a:r>
              <a:rPr lang="nl-NL" dirty="0"/>
              <a:t> of </a:t>
            </a:r>
            <a:r>
              <a:rPr lang="nl-NL" dirty="0" err="1"/>
              <a:t>deep</a:t>
            </a:r>
            <a:r>
              <a:rPr lang="nl-NL" dirty="0"/>
              <a:t> </a:t>
            </a:r>
            <a:r>
              <a:rPr lang="nl-NL" dirty="0" err="1"/>
              <a:t>learning</a:t>
            </a:r>
            <a:r>
              <a:rPr lang="nl-NL" dirty="0"/>
              <a:t> </a:t>
            </a:r>
            <a:r>
              <a:rPr lang="nl-NL" dirty="0" smtClean="0"/>
              <a:t>2012-2024</a:t>
            </a:r>
            <a:endParaRPr lang="nl-NL" dirty="0"/>
          </a:p>
        </p:txBody>
      </p:sp>
      <p:sp>
        <p:nvSpPr>
          <p:cNvPr id="17" name="Tijdelijke aanduiding voor inhoud 16">
            <a:extLst>
              <a:ext uri="{FF2B5EF4-FFF2-40B4-BE49-F238E27FC236}">
                <a16:creationId xmlns:a16="http://schemas.microsoft.com/office/drawing/2014/main" id="{E1F5C59D-DAEA-E36E-BB9C-32A5EF894676}"/>
              </a:ext>
            </a:extLst>
          </p:cNvPr>
          <p:cNvSpPr>
            <a:spLocks noGrp="1"/>
          </p:cNvSpPr>
          <p:nvPr>
            <p:ph sz="half" idx="1"/>
          </p:nvPr>
        </p:nvSpPr>
        <p:spPr/>
        <p:txBody>
          <a:bodyPr>
            <a:normAutofit fontScale="92500" lnSpcReduction="10000"/>
          </a:bodyPr>
          <a:lstStyle/>
          <a:p>
            <a:r>
              <a:rPr lang="nl-NL" dirty="0">
                <a:solidFill>
                  <a:srgbClr val="374151"/>
                </a:solidFill>
                <a:latin typeface="Söhne"/>
              </a:rPr>
              <a:t>2012: </a:t>
            </a:r>
            <a:r>
              <a:rPr lang="nl-NL" dirty="0" err="1">
                <a:solidFill>
                  <a:srgbClr val="374151"/>
                </a:solidFill>
                <a:latin typeface="Söhne"/>
              </a:rPr>
              <a:t>AlexNet</a:t>
            </a:r>
            <a:r>
              <a:rPr lang="nl-NL" dirty="0">
                <a:solidFill>
                  <a:srgbClr val="374151"/>
                </a:solidFill>
                <a:latin typeface="Söhne"/>
              </a:rPr>
              <a:t> </a:t>
            </a:r>
            <a:r>
              <a:rPr lang="nl-NL" dirty="0" err="1">
                <a:solidFill>
                  <a:srgbClr val="374151"/>
                </a:solidFill>
                <a:latin typeface="Söhne"/>
              </a:rPr>
              <a:t>wins</a:t>
            </a:r>
            <a:r>
              <a:rPr lang="nl-NL" dirty="0">
                <a:solidFill>
                  <a:srgbClr val="374151"/>
                </a:solidFill>
                <a:latin typeface="Söhne"/>
              </a:rPr>
              <a:t> </a:t>
            </a:r>
            <a:r>
              <a:rPr lang="nl-NL" dirty="0" err="1">
                <a:solidFill>
                  <a:srgbClr val="374151"/>
                </a:solidFill>
                <a:latin typeface="Söhne"/>
              </a:rPr>
              <a:t>the</a:t>
            </a:r>
            <a:r>
              <a:rPr lang="nl-NL" dirty="0">
                <a:solidFill>
                  <a:srgbClr val="374151"/>
                </a:solidFill>
                <a:latin typeface="Söhne"/>
              </a:rPr>
              <a:t> </a:t>
            </a:r>
            <a:r>
              <a:rPr lang="nl-NL" dirty="0" err="1">
                <a:solidFill>
                  <a:srgbClr val="374151"/>
                </a:solidFill>
                <a:latin typeface="Söhne"/>
              </a:rPr>
              <a:t>ImageNet</a:t>
            </a:r>
            <a:r>
              <a:rPr lang="nl-NL" dirty="0">
                <a:solidFill>
                  <a:srgbClr val="374151"/>
                </a:solidFill>
                <a:latin typeface="Söhne"/>
              </a:rPr>
              <a:t> Large </a:t>
            </a:r>
            <a:r>
              <a:rPr lang="nl-NL" dirty="0" err="1">
                <a:solidFill>
                  <a:srgbClr val="374151"/>
                </a:solidFill>
                <a:latin typeface="Söhne"/>
              </a:rPr>
              <a:t>Scale</a:t>
            </a:r>
            <a:r>
              <a:rPr lang="nl-NL" dirty="0">
                <a:solidFill>
                  <a:srgbClr val="374151"/>
                </a:solidFill>
                <a:latin typeface="Söhne"/>
              </a:rPr>
              <a:t> Visual </a:t>
            </a:r>
            <a:r>
              <a:rPr lang="nl-NL" dirty="0" err="1">
                <a:solidFill>
                  <a:srgbClr val="374151"/>
                </a:solidFill>
                <a:latin typeface="Söhne"/>
              </a:rPr>
              <a:t>Recognition</a:t>
            </a:r>
            <a:r>
              <a:rPr lang="nl-NL" dirty="0">
                <a:solidFill>
                  <a:srgbClr val="374151"/>
                </a:solidFill>
                <a:latin typeface="Söhne"/>
              </a:rPr>
              <a:t> Challenge</a:t>
            </a:r>
          </a:p>
          <a:p>
            <a:r>
              <a:rPr lang="nl-NL" dirty="0">
                <a:solidFill>
                  <a:srgbClr val="374151"/>
                </a:solidFill>
                <a:latin typeface="Söhne"/>
              </a:rPr>
              <a:t>2014: </a:t>
            </a:r>
            <a:r>
              <a:rPr lang="nl-NL" dirty="0" err="1">
                <a:solidFill>
                  <a:srgbClr val="374151"/>
                </a:solidFill>
                <a:latin typeface="Söhne"/>
              </a:rPr>
              <a:t>Introduction</a:t>
            </a:r>
            <a:r>
              <a:rPr lang="nl-NL" dirty="0">
                <a:solidFill>
                  <a:srgbClr val="374151"/>
                </a:solidFill>
                <a:latin typeface="Söhne"/>
              </a:rPr>
              <a:t> of </a:t>
            </a:r>
            <a:r>
              <a:rPr lang="nl-NL" dirty="0" err="1">
                <a:solidFill>
                  <a:srgbClr val="374151"/>
                </a:solidFill>
                <a:latin typeface="Söhne"/>
              </a:rPr>
              <a:t>Generative</a:t>
            </a:r>
            <a:r>
              <a:rPr lang="nl-NL" dirty="0">
                <a:solidFill>
                  <a:srgbClr val="374151"/>
                </a:solidFill>
                <a:latin typeface="Söhne"/>
              </a:rPr>
              <a:t> </a:t>
            </a:r>
            <a:r>
              <a:rPr lang="nl-NL" dirty="0" err="1">
                <a:solidFill>
                  <a:srgbClr val="374151"/>
                </a:solidFill>
                <a:latin typeface="Söhne"/>
              </a:rPr>
              <a:t>Adversarial</a:t>
            </a:r>
            <a:r>
              <a:rPr lang="nl-NL" dirty="0">
                <a:solidFill>
                  <a:srgbClr val="374151"/>
                </a:solidFill>
                <a:latin typeface="Söhne"/>
              </a:rPr>
              <a:t> Networks (</a:t>
            </a:r>
            <a:r>
              <a:rPr lang="nl-NL" dirty="0" err="1">
                <a:solidFill>
                  <a:srgbClr val="374151"/>
                </a:solidFill>
                <a:latin typeface="Söhne"/>
              </a:rPr>
              <a:t>GAN's</a:t>
            </a:r>
            <a:r>
              <a:rPr lang="nl-NL" dirty="0">
                <a:solidFill>
                  <a:srgbClr val="374151"/>
                </a:solidFill>
                <a:latin typeface="Söhne"/>
              </a:rPr>
              <a:t>)</a:t>
            </a:r>
          </a:p>
          <a:p>
            <a:r>
              <a:rPr lang="nl-NL" dirty="0">
                <a:solidFill>
                  <a:srgbClr val="374151"/>
                </a:solidFill>
                <a:latin typeface="Söhne"/>
              </a:rPr>
              <a:t>2015: </a:t>
            </a:r>
            <a:r>
              <a:rPr lang="nl-NL" dirty="0" err="1">
                <a:solidFill>
                  <a:srgbClr val="374151"/>
                </a:solidFill>
                <a:latin typeface="Söhne"/>
              </a:rPr>
              <a:t>AlphaGo</a:t>
            </a:r>
            <a:r>
              <a:rPr lang="nl-NL" dirty="0">
                <a:solidFill>
                  <a:srgbClr val="374151"/>
                </a:solidFill>
                <a:latin typeface="Söhne"/>
              </a:rPr>
              <a:t> </a:t>
            </a:r>
            <a:r>
              <a:rPr lang="nl-NL" dirty="0" err="1">
                <a:solidFill>
                  <a:srgbClr val="374151"/>
                </a:solidFill>
                <a:latin typeface="Söhne"/>
              </a:rPr>
              <a:t>defeats</a:t>
            </a:r>
            <a:r>
              <a:rPr lang="nl-NL" dirty="0">
                <a:solidFill>
                  <a:srgbClr val="374151"/>
                </a:solidFill>
                <a:latin typeface="Söhne"/>
              </a:rPr>
              <a:t> </a:t>
            </a:r>
            <a:r>
              <a:rPr lang="nl-NL" dirty="0" err="1">
                <a:solidFill>
                  <a:srgbClr val="374151"/>
                </a:solidFill>
                <a:latin typeface="Söhne"/>
              </a:rPr>
              <a:t>world</a:t>
            </a:r>
            <a:r>
              <a:rPr lang="nl-NL" dirty="0">
                <a:solidFill>
                  <a:srgbClr val="374151"/>
                </a:solidFill>
                <a:latin typeface="Söhne"/>
              </a:rPr>
              <a:t> </a:t>
            </a:r>
            <a:r>
              <a:rPr lang="nl-NL" dirty="0" err="1">
                <a:solidFill>
                  <a:srgbClr val="374151"/>
                </a:solidFill>
                <a:latin typeface="Söhne"/>
              </a:rPr>
              <a:t>champion</a:t>
            </a:r>
            <a:r>
              <a:rPr lang="nl-NL" dirty="0">
                <a:solidFill>
                  <a:srgbClr val="374151"/>
                </a:solidFill>
                <a:latin typeface="Söhne"/>
              </a:rPr>
              <a:t> Go, Lee </a:t>
            </a:r>
            <a:r>
              <a:rPr lang="nl-NL" dirty="0" err="1">
                <a:solidFill>
                  <a:srgbClr val="374151"/>
                </a:solidFill>
                <a:latin typeface="Söhne"/>
              </a:rPr>
              <a:t>Sedol</a:t>
            </a:r>
            <a:endParaRPr lang="nl-NL" dirty="0">
              <a:solidFill>
                <a:srgbClr val="374151"/>
              </a:solidFill>
              <a:latin typeface="Söhne"/>
            </a:endParaRPr>
          </a:p>
          <a:p>
            <a:r>
              <a:rPr lang="nl-NL" dirty="0">
                <a:solidFill>
                  <a:srgbClr val="374151"/>
                </a:solidFill>
                <a:latin typeface="Söhne"/>
              </a:rPr>
              <a:t>2017: Google </a:t>
            </a:r>
            <a:r>
              <a:rPr lang="nl-NL" dirty="0" err="1">
                <a:solidFill>
                  <a:srgbClr val="374151"/>
                </a:solidFill>
                <a:latin typeface="Söhne"/>
              </a:rPr>
              <a:t>introduces</a:t>
            </a:r>
            <a:r>
              <a:rPr lang="nl-NL" dirty="0">
                <a:solidFill>
                  <a:srgbClr val="374151"/>
                </a:solidFill>
                <a:latin typeface="Söhne"/>
              </a:rPr>
              <a:t> BERT </a:t>
            </a:r>
            <a:r>
              <a:rPr lang="nl-NL" dirty="0" err="1">
                <a:solidFill>
                  <a:srgbClr val="374151"/>
                </a:solidFill>
                <a:latin typeface="Söhne"/>
              </a:rPr>
              <a:t>improving</a:t>
            </a:r>
            <a:r>
              <a:rPr lang="nl-NL" dirty="0">
                <a:solidFill>
                  <a:srgbClr val="374151"/>
                </a:solidFill>
                <a:latin typeface="Söhne"/>
              </a:rPr>
              <a:t> ML </a:t>
            </a:r>
            <a:r>
              <a:rPr lang="nl-NL" dirty="0" err="1">
                <a:solidFill>
                  <a:srgbClr val="374151"/>
                </a:solidFill>
                <a:latin typeface="Söhne"/>
              </a:rPr>
              <a:t>translations</a:t>
            </a:r>
            <a:r>
              <a:rPr lang="nl-NL" dirty="0">
                <a:solidFill>
                  <a:srgbClr val="374151"/>
                </a:solidFill>
                <a:latin typeface="Söhne"/>
              </a:rPr>
              <a:t> </a:t>
            </a:r>
          </a:p>
          <a:p>
            <a:r>
              <a:rPr lang="nl-NL" dirty="0">
                <a:solidFill>
                  <a:srgbClr val="374151"/>
                </a:solidFill>
                <a:latin typeface="Söhne"/>
              </a:rPr>
              <a:t>2018-2021: </a:t>
            </a:r>
            <a:r>
              <a:rPr lang="nl-NL" dirty="0" err="1">
                <a:solidFill>
                  <a:srgbClr val="374151"/>
                </a:solidFill>
                <a:latin typeface="Söhne"/>
              </a:rPr>
              <a:t>Introduction</a:t>
            </a:r>
            <a:r>
              <a:rPr lang="nl-NL" dirty="0">
                <a:solidFill>
                  <a:srgbClr val="374151"/>
                </a:solidFill>
                <a:latin typeface="Söhne"/>
              </a:rPr>
              <a:t> of GPT-2, DALL-E, CLIP, GPT-3, …</a:t>
            </a:r>
          </a:p>
          <a:p>
            <a:r>
              <a:rPr lang="nl-NL" dirty="0">
                <a:solidFill>
                  <a:srgbClr val="374151"/>
                </a:solidFill>
                <a:latin typeface="Söhne"/>
              </a:rPr>
              <a:t>2022: DALL-E2, </a:t>
            </a:r>
            <a:r>
              <a:rPr lang="nl-NL" dirty="0" err="1">
                <a:solidFill>
                  <a:srgbClr val="374151"/>
                </a:solidFill>
                <a:latin typeface="Söhne"/>
              </a:rPr>
              <a:t>Midjourney</a:t>
            </a:r>
            <a:r>
              <a:rPr lang="nl-NL" dirty="0">
                <a:solidFill>
                  <a:srgbClr val="374151"/>
                </a:solidFill>
                <a:latin typeface="Söhne"/>
              </a:rPr>
              <a:t>, </a:t>
            </a:r>
            <a:r>
              <a:rPr lang="nl-NL" dirty="0" err="1">
                <a:solidFill>
                  <a:srgbClr val="374151"/>
                </a:solidFill>
                <a:latin typeface="Söhne"/>
              </a:rPr>
              <a:t>Stable</a:t>
            </a:r>
            <a:r>
              <a:rPr lang="nl-NL" dirty="0">
                <a:solidFill>
                  <a:srgbClr val="374151"/>
                </a:solidFill>
                <a:latin typeface="Söhne"/>
              </a:rPr>
              <a:t> </a:t>
            </a:r>
            <a:r>
              <a:rPr lang="nl-NL" dirty="0" err="1">
                <a:solidFill>
                  <a:srgbClr val="374151"/>
                </a:solidFill>
                <a:latin typeface="Söhne"/>
              </a:rPr>
              <a:t>Diffusion</a:t>
            </a:r>
            <a:r>
              <a:rPr lang="nl-NL" dirty="0">
                <a:solidFill>
                  <a:srgbClr val="374151"/>
                </a:solidFill>
                <a:latin typeface="Söhne"/>
              </a:rPr>
              <a:t>, </a:t>
            </a:r>
            <a:r>
              <a:rPr lang="nl-NL" dirty="0" err="1">
                <a:solidFill>
                  <a:srgbClr val="374151"/>
                </a:solidFill>
                <a:latin typeface="Söhne"/>
              </a:rPr>
              <a:t>ChatGPT</a:t>
            </a:r>
            <a:r>
              <a:rPr lang="nl-NL" dirty="0">
                <a:solidFill>
                  <a:srgbClr val="374151"/>
                </a:solidFill>
                <a:latin typeface="Söhne"/>
              </a:rPr>
              <a:t>, …</a:t>
            </a:r>
            <a:endParaRPr lang="nl-NL" dirty="0">
              <a:solidFill>
                <a:srgbClr val="374151"/>
              </a:solidFill>
              <a:latin typeface="Söhne"/>
            </a:endParaRPr>
          </a:p>
        </p:txBody>
      </p:sp>
      <p:pic>
        <p:nvPicPr>
          <p:cNvPr id="19" name="Tijdelijke aanduiding voor afbeelding 18">
            <a:extLst>
              <a:ext uri="{FF2B5EF4-FFF2-40B4-BE49-F238E27FC236}">
                <a16:creationId xmlns:a16="http://schemas.microsoft.com/office/drawing/2014/main" id="{69DC2B7A-8B09-01C7-1537-417C15FD03F1}"/>
              </a:ext>
            </a:extLst>
          </p:cNvPr>
          <p:cNvPicPr>
            <a:picLocks noGrp="1" noChangeAspect="1"/>
          </p:cNvPicPr>
          <p:nvPr>
            <p:ph sz="half" idx="2"/>
          </p:nvPr>
        </p:nvPicPr>
        <p:blipFill rotWithShape="1">
          <a:blip r:embed="rId3"/>
          <a:stretch/>
        </p:blipFill>
        <p:spPr>
          <a:xfrm>
            <a:off x="5318227" y="944563"/>
            <a:ext cx="2757284" cy="3640137"/>
          </a:xfrm>
          <a:prstGeom prst="rect">
            <a:avLst/>
          </a:prstGeom>
        </p:spPr>
      </p:pic>
    </p:spTree>
    <p:custDataLst>
      <p:tags r:id="rId1"/>
    </p:custDataLst>
    <p:extLst>
      <p:ext uri="{BB962C8B-B14F-4D97-AF65-F5344CB8AC3E}">
        <p14:creationId xmlns:p14="http://schemas.microsoft.com/office/powerpoint/2010/main" val="96131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inhoud 10">
            <a:extLst>
              <a:ext uri="{FF2B5EF4-FFF2-40B4-BE49-F238E27FC236}">
                <a16:creationId xmlns:a16="http://schemas.microsoft.com/office/drawing/2014/main" id="{910BA759-178F-C258-78AB-96CB901B7739}"/>
              </a:ext>
            </a:extLst>
          </p:cNvPr>
          <p:cNvSpPr>
            <a:spLocks noGrp="1"/>
          </p:cNvSpPr>
          <p:nvPr>
            <p:ph sz="half" idx="1"/>
          </p:nvPr>
        </p:nvSpPr>
        <p:spPr>
          <a:xfrm>
            <a:off x="476250" y="1602685"/>
            <a:ext cx="4130537" cy="3063375"/>
          </a:xfrm>
        </p:spPr>
        <p:txBody>
          <a:bodyPr numCol="1">
            <a:normAutofit/>
          </a:bodyPr>
          <a:lstStyle/>
          <a:p>
            <a:pPr marL="0" indent="0">
              <a:lnSpc>
                <a:spcPct val="120000"/>
              </a:lnSpc>
              <a:buNone/>
            </a:pPr>
            <a:r>
              <a:rPr lang="nl-NL" dirty="0"/>
              <a:t>Chat. Like a </a:t>
            </a:r>
            <a:r>
              <a:rPr lang="nl-NL" dirty="0" err="1"/>
              <a:t>chatbot</a:t>
            </a:r>
            <a:r>
              <a:rPr lang="nl-NL" dirty="0"/>
              <a:t> </a:t>
            </a:r>
            <a:r>
              <a:rPr lang="nl-NL" dirty="0" err="1"/>
              <a:t>that</a:t>
            </a:r>
            <a:r>
              <a:rPr lang="nl-NL" dirty="0"/>
              <a:t>…</a:t>
            </a:r>
          </a:p>
          <a:p>
            <a:pPr>
              <a:lnSpc>
                <a:spcPct val="120000"/>
              </a:lnSpc>
            </a:pPr>
            <a:r>
              <a:rPr lang="nl-NL" sz="1425" dirty="0"/>
              <a:t>Assists </a:t>
            </a:r>
            <a:r>
              <a:rPr lang="nl-NL" sz="1425" dirty="0" err="1"/>
              <a:t>with</a:t>
            </a:r>
            <a:r>
              <a:rPr lang="nl-NL" sz="1425" dirty="0"/>
              <a:t> </a:t>
            </a:r>
            <a:r>
              <a:rPr lang="nl-NL" sz="1425" dirty="0" err="1"/>
              <a:t>writing</a:t>
            </a:r>
            <a:r>
              <a:rPr lang="nl-NL" sz="1425" dirty="0"/>
              <a:t> </a:t>
            </a:r>
            <a:r>
              <a:rPr lang="nl-NL" sz="1425" dirty="0" err="1"/>
              <a:t>and</a:t>
            </a:r>
            <a:r>
              <a:rPr lang="nl-NL" sz="1425" dirty="0"/>
              <a:t> brainstorming</a:t>
            </a:r>
          </a:p>
          <a:p>
            <a:pPr>
              <a:lnSpc>
                <a:spcPct val="120000"/>
              </a:lnSpc>
            </a:pPr>
            <a:r>
              <a:rPr lang="nl-NL" sz="1425" dirty="0" err="1"/>
              <a:t>Tells</a:t>
            </a:r>
            <a:r>
              <a:rPr lang="nl-NL" sz="1425" dirty="0"/>
              <a:t> </a:t>
            </a:r>
            <a:r>
              <a:rPr lang="nl-NL" sz="1425" dirty="0" err="1"/>
              <a:t>riddles</a:t>
            </a:r>
            <a:r>
              <a:rPr lang="nl-NL" sz="1425" dirty="0"/>
              <a:t>, jokes, </a:t>
            </a:r>
            <a:r>
              <a:rPr lang="nl-NL" sz="1425" dirty="0" err="1"/>
              <a:t>stories</a:t>
            </a:r>
            <a:endParaRPr lang="nl-NL" sz="1425" dirty="0"/>
          </a:p>
          <a:p>
            <a:pPr>
              <a:lnSpc>
                <a:spcPct val="120000"/>
              </a:lnSpc>
            </a:pPr>
            <a:r>
              <a:rPr lang="nl-NL" sz="1425" dirty="0" err="1"/>
              <a:t>Plays</a:t>
            </a:r>
            <a:r>
              <a:rPr lang="nl-NL" sz="1425" dirty="0"/>
              <a:t> games</a:t>
            </a:r>
          </a:p>
          <a:p>
            <a:pPr>
              <a:lnSpc>
                <a:spcPct val="120000"/>
              </a:lnSpc>
            </a:pPr>
            <a:r>
              <a:rPr lang="nl-NL" sz="1425" dirty="0" err="1"/>
              <a:t>Gives</a:t>
            </a:r>
            <a:r>
              <a:rPr lang="nl-NL" sz="1425" dirty="0"/>
              <a:t> </a:t>
            </a:r>
            <a:r>
              <a:rPr lang="nl-NL" sz="1425" dirty="0" err="1"/>
              <a:t>compliments</a:t>
            </a:r>
            <a:r>
              <a:rPr lang="nl-NL" sz="1425" dirty="0"/>
              <a:t> </a:t>
            </a:r>
            <a:r>
              <a:rPr lang="nl-NL" sz="1425" dirty="0" err="1"/>
              <a:t>and</a:t>
            </a:r>
            <a:r>
              <a:rPr lang="nl-NL" sz="1425" dirty="0"/>
              <a:t> </a:t>
            </a:r>
            <a:r>
              <a:rPr lang="nl-NL" sz="1425" dirty="0" err="1"/>
              <a:t>advise</a:t>
            </a:r>
            <a:endParaRPr lang="nl-NL" sz="1425" dirty="0"/>
          </a:p>
          <a:p>
            <a:pPr>
              <a:lnSpc>
                <a:spcPct val="120000"/>
              </a:lnSpc>
            </a:pPr>
            <a:r>
              <a:rPr lang="nl-NL" sz="1425" dirty="0" err="1"/>
              <a:t>Helps</a:t>
            </a:r>
            <a:r>
              <a:rPr lang="nl-NL" sz="1425" dirty="0"/>
              <a:t> </a:t>
            </a:r>
            <a:r>
              <a:rPr lang="nl-NL" sz="1425" dirty="0" err="1"/>
              <a:t>with</a:t>
            </a:r>
            <a:r>
              <a:rPr lang="nl-NL" sz="1425" dirty="0"/>
              <a:t> </a:t>
            </a:r>
            <a:r>
              <a:rPr lang="nl-NL" sz="1425" dirty="0" err="1"/>
              <a:t>filling</a:t>
            </a:r>
            <a:r>
              <a:rPr lang="nl-NL" sz="1425" dirty="0"/>
              <a:t> in </a:t>
            </a:r>
            <a:r>
              <a:rPr lang="nl-NL" sz="1425" dirty="0" err="1"/>
              <a:t>forms</a:t>
            </a:r>
            <a:endParaRPr lang="nl-NL" sz="1425" dirty="0"/>
          </a:p>
        </p:txBody>
      </p:sp>
      <p:sp>
        <p:nvSpPr>
          <p:cNvPr id="6" name="Content Placeholder 5"/>
          <p:cNvSpPr>
            <a:spLocks noGrp="1"/>
          </p:cNvSpPr>
          <p:nvPr>
            <p:ph sz="half" idx="2"/>
          </p:nvPr>
        </p:nvSpPr>
        <p:spPr>
          <a:xfrm>
            <a:off x="4914899" y="1590302"/>
            <a:ext cx="3753000" cy="3075758"/>
          </a:xfrm>
        </p:spPr>
        <p:txBody>
          <a:bodyPr>
            <a:normAutofit fontScale="92500" lnSpcReduction="20000"/>
          </a:bodyPr>
          <a:lstStyle/>
          <a:p>
            <a:pPr marL="0" indent="0">
              <a:lnSpc>
                <a:spcPct val="120000"/>
              </a:lnSpc>
              <a:buNone/>
            </a:pPr>
            <a:r>
              <a:rPr lang="nl-NL" sz="2325" dirty="0"/>
              <a:t>But </a:t>
            </a:r>
            <a:r>
              <a:rPr lang="nl-NL" sz="2325" dirty="0" err="1"/>
              <a:t>that</a:t>
            </a:r>
            <a:r>
              <a:rPr lang="nl-NL" sz="2325" dirty="0"/>
              <a:t> </a:t>
            </a:r>
            <a:r>
              <a:rPr lang="nl-NL" sz="2325" dirty="0" err="1"/>
              <a:t>can</a:t>
            </a:r>
            <a:r>
              <a:rPr lang="nl-NL" sz="2325" dirty="0"/>
              <a:t> </a:t>
            </a:r>
            <a:r>
              <a:rPr lang="nl-NL" sz="2325" dirty="0" err="1"/>
              <a:t>also</a:t>
            </a:r>
            <a:r>
              <a:rPr lang="nl-NL" sz="2325" dirty="0"/>
              <a:t>:</a:t>
            </a:r>
          </a:p>
          <a:p>
            <a:pPr>
              <a:lnSpc>
                <a:spcPct val="120000"/>
              </a:lnSpc>
            </a:pPr>
            <a:r>
              <a:rPr lang="en-GB" sz="1575" dirty="0"/>
              <a:t>Summarise</a:t>
            </a:r>
          </a:p>
          <a:p>
            <a:pPr>
              <a:lnSpc>
                <a:spcPct val="120000"/>
              </a:lnSpc>
            </a:pPr>
            <a:r>
              <a:rPr lang="nl-NL" sz="1575" dirty="0"/>
              <a:t>Translate</a:t>
            </a:r>
          </a:p>
          <a:p>
            <a:pPr>
              <a:lnSpc>
                <a:spcPct val="120000"/>
              </a:lnSpc>
            </a:pPr>
            <a:r>
              <a:rPr lang="nl-NL" sz="1575" dirty="0"/>
              <a:t>Analyse </a:t>
            </a:r>
            <a:r>
              <a:rPr lang="nl-NL" sz="1575" dirty="0" err="1"/>
              <a:t>and</a:t>
            </a:r>
            <a:r>
              <a:rPr lang="nl-NL" sz="1575" dirty="0"/>
              <a:t> </a:t>
            </a:r>
            <a:r>
              <a:rPr lang="nl-NL" sz="1575" dirty="0" err="1"/>
              <a:t>structure</a:t>
            </a:r>
            <a:r>
              <a:rPr lang="nl-NL" sz="1575" dirty="0"/>
              <a:t> (</a:t>
            </a:r>
            <a:r>
              <a:rPr lang="nl-NL" sz="1575" dirty="0" err="1"/>
              <a:t>unstructured</a:t>
            </a:r>
            <a:r>
              <a:rPr lang="nl-NL" sz="1575" dirty="0"/>
              <a:t>) information</a:t>
            </a:r>
          </a:p>
          <a:p>
            <a:pPr>
              <a:lnSpc>
                <a:spcPct val="120000"/>
              </a:lnSpc>
            </a:pPr>
            <a:r>
              <a:rPr lang="nl-NL" sz="1575" dirty="0" err="1"/>
              <a:t>Answer</a:t>
            </a:r>
            <a:r>
              <a:rPr lang="nl-NL" sz="1575" dirty="0"/>
              <a:t> </a:t>
            </a:r>
            <a:r>
              <a:rPr lang="nl-NL" sz="1575" dirty="0" err="1"/>
              <a:t>questions</a:t>
            </a:r>
            <a:r>
              <a:rPr lang="nl-NL" sz="1575" dirty="0"/>
              <a:t/>
            </a:r>
            <a:br>
              <a:rPr lang="nl-NL" sz="1575" dirty="0"/>
            </a:br>
            <a:r>
              <a:rPr lang="nl-NL" sz="1575" dirty="0"/>
              <a:t>(but </a:t>
            </a:r>
            <a:r>
              <a:rPr lang="nl-NL" sz="1575" dirty="0" err="1"/>
              <a:t>the</a:t>
            </a:r>
            <a:r>
              <a:rPr lang="nl-NL" sz="1575" dirty="0"/>
              <a:t> </a:t>
            </a:r>
            <a:r>
              <a:rPr lang="nl-NL" sz="1575" dirty="0" err="1"/>
              <a:t>answer</a:t>
            </a:r>
            <a:r>
              <a:rPr lang="nl-NL" sz="1575" dirty="0"/>
              <a:t> </a:t>
            </a:r>
            <a:r>
              <a:rPr lang="nl-NL" sz="1575" dirty="0" err="1"/>
              <a:t>may</a:t>
            </a:r>
            <a:r>
              <a:rPr lang="nl-NL" sz="1575" dirty="0"/>
              <a:t> </a:t>
            </a:r>
            <a:r>
              <a:rPr lang="nl-NL" sz="1575" dirty="0" err="1"/>
              <a:t>not</a:t>
            </a:r>
            <a:r>
              <a:rPr lang="nl-NL" sz="1575" dirty="0"/>
              <a:t> </a:t>
            </a:r>
            <a:r>
              <a:rPr lang="nl-NL" sz="1575" dirty="0" err="1"/>
              <a:t>be</a:t>
            </a:r>
            <a:r>
              <a:rPr lang="nl-NL" sz="1575" dirty="0"/>
              <a:t> right)</a:t>
            </a:r>
          </a:p>
          <a:p>
            <a:pPr>
              <a:lnSpc>
                <a:spcPct val="120000"/>
              </a:lnSpc>
            </a:pPr>
            <a:r>
              <a:rPr lang="nl-NL" sz="1575" dirty="0"/>
              <a:t>Assist </a:t>
            </a:r>
            <a:r>
              <a:rPr lang="nl-NL" sz="1575" dirty="0" err="1"/>
              <a:t>with</a:t>
            </a:r>
            <a:r>
              <a:rPr lang="nl-NL" sz="1575" dirty="0"/>
              <a:t> software </a:t>
            </a:r>
            <a:r>
              <a:rPr lang="nl-NL" sz="1575" dirty="0" err="1"/>
              <a:t>writing</a:t>
            </a:r>
            <a:r>
              <a:rPr lang="nl-NL" sz="1575" dirty="0"/>
              <a:t> </a:t>
            </a:r>
            <a:r>
              <a:rPr lang="nl-NL" sz="1575" dirty="0" err="1"/>
              <a:t>and</a:t>
            </a:r>
            <a:r>
              <a:rPr lang="nl-NL" sz="1575" dirty="0"/>
              <a:t> </a:t>
            </a:r>
            <a:r>
              <a:rPr lang="nl-NL" sz="1575" dirty="0" err="1"/>
              <a:t>debugging</a:t>
            </a:r>
            <a:endParaRPr lang="nl-NL" sz="1575" dirty="0"/>
          </a:p>
          <a:p>
            <a:pPr>
              <a:lnSpc>
                <a:spcPct val="120000"/>
              </a:lnSpc>
            </a:pPr>
            <a:r>
              <a:rPr lang="nl-NL" sz="1575" dirty="0" err="1"/>
              <a:t>Generate</a:t>
            </a:r>
            <a:r>
              <a:rPr lang="nl-NL" sz="1575" dirty="0"/>
              <a:t> (</a:t>
            </a:r>
            <a:r>
              <a:rPr lang="nl-NL" sz="1575" dirty="0" err="1"/>
              <a:t>anonymous</a:t>
            </a:r>
            <a:r>
              <a:rPr lang="nl-NL" sz="1575" dirty="0"/>
              <a:t>) testdata</a:t>
            </a:r>
          </a:p>
          <a:p>
            <a:endParaRPr lang="en-US" dirty="0"/>
          </a:p>
        </p:txBody>
      </p:sp>
      <p:sp>
        <p:nvSpPr>
          <p:cNvPr id="4" name="Titel 3">
            <a:extLst>
              <a:ext uri="{FF2B5EF4-FFF2-40B4-BE49-F238E27FC236}">
                <a16:creationId xmlns:a16="http://schemas.microsoft.com/office/drawing/2014/main" id="{7CD30502-F5DB-392B-DB14-5829BF5485AF}"/>
              </a:ext>
            </a:extLst>
          </p:cNvPr>
          <p:cNvSpPr>
            <a:spLocks noGrp="1"/>
          </p:cNvSpPr>
          <p:nvPr>
            <p:ph type="title"/>
          </p:nvPr>
        </p:nvSpPr>
        <p:spPr/>
        <p:txBody>
          <a:bodyPr/>
          <a:lstStyle/>
          <a:p>
            <a:r>
              <a:rPr lang="nl-NL" dirty="0" err="1"/>
              <a:t>Copilot</a:t>
            </a:r>
            <a:r>
              <a:rPr lang="nl-NL" dirty="0"/>
              <a:t> </a:t>
            </a:r>
            <a:r>
              <a:rPr lang="nl-NL" dirty="0" err="1"/>
              <a:t>opportunities</a:t>
            </a:r>
            <a:endParaRPr lang="nl-NL" dirty="0"/>
          </a:p>
        </p:txBody>
      </p:sp>
    </p:spTree>
    <p:custDataLst>
      <p:tags r:id="rId1"/>
    </p:custDataLst>
    <p:extLst>
      <p:ext uri="{BB962C8B-B14F-4D97-AF65-F5344CB8AC3E}">
        <p14:creationId xmlns:p14="http://schemas.microsoft.com/office/powerpoint/2010/main" val="47001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left)">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left)">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left)">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wipe(left)">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wipe(left)">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animEffect transition="in" filter="wipe(left)">
                                      <p:cBhvr>
                                        <p:cTn id="37" dur="500"/>
                                        <p:tgtEl>
                                          <p:spTgt spid="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xEl>
                                              <p:pRg st="1" end="1"/>
                                            </p:txEl>
                                          </p:spTgt>
                                        </p:tgtEl>
                                        <p:attrNameLst>
                                          <p:attrName>style.visibility</p:attrName>
                                        </p:attrNameLst>
                                      </p:cBhvr>
                                      <p:to>
                                        <p:strVal val="visible"/>
                                      </p:to>
                                    </p:set>
                                    <p:animEffect transition="in" filter="wipe(left)">
                                      <p:cBhvr>
                                        <p:cTn id="42" dur="500"/>
                                        <p:tgtEl>
                                          <p:spTgt spid="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wipe(left)">
                                      <p:cBhvr>
                                        <p:cTn id="47" dur="500"/>
                                        <p:tgtEl>
                                          <p:spTgt spid="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xEl>
                                              <p:pRg st="3" end="3"/>
                                            </p:txEl>
                                          </p:spTgt>
                                        </p:tgtEl>
                                        <p:attrNameLst>
                                          <p:attrName>style.visibility</p:attrName>
                                        </p:attrNameLst>
                                      </p:cBhvr>
                                      <p:to>
                                        <p:strVal val="visible"/>
                                      </p:to>
                                    </p:set>
                                    <p:animEffect transition="in" filter="wipe(left)">
                                      <p:cBhvr>
                                        <p:cTn id="52" dur="500"/>
                                        <p:tgtEl>
                                          <p:spTgt spid="6">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xEl>
                                              <p:pRg st="4" end="4"/>
                                            </p:txEl>
                                          </p:spTgt>
                                        </p:tgtEl>
                                        <p:attrNameLst>
                                          <p:attrName>style.visibility</p:attrName>
                                        </p:attrNameLst>
                                      </p:cBhvr>
                                      <p:to>
                                        <p:strVal val="visible"/>
                                      </p:to>
                                    </p:set>
                                    <p:animEffect transition="in" filter="wipe(left)">
                                      <p:cBhvr>
                                        <p:cTn id="57" dur="500"/>
                                        <p:tgtEl>
                                          <p:spTgt spid="6">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
                                            <p:txEl>
                                              <p:pRg st="5" end="5"/>
                                            </p:txEl>
                                          </p:spTgt>
                                        </p:tgtEl>
                                        <p:attrNameLst>
                                          <p:attrName>style.visibility</p:attrName>
                                        </p:attrNameLst>
                                      </p:cBhvr>
                                      <p:to>
                                        <p:strVal val="visible"/>
                                      </p:to>
                                    </p:set>
                                    <p:animEffect transition="in" filter="wipe(left)">
                                      <p:cBhvr>
                                        <p:cTn id="62" dur="500"/>
                                        <p:tgtEl>
                                          <p:spTgt spid="6">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
                                            <p:txEl>
                                              <p:pRg st="6" end="6"/>
                                            </p:txEl>
                                          </p:spTgt>
                                        </p:tgtEl>
                                        <p:attrNameLst>
                                          <p:attrName>style.visibility</p:attrName>
                                        </p:attrNameLst>
                                      </p:cBhvr>
                                      <p:to>
                                        <p:strVal val="visible"/>
                                      </p:to>
                                    </p:set>
                                    <p:animEffect transition="in" filter="wipe(left)">
                                      <p:cBhvr>
                                        <p:cTn id="6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150E65BA-FAF4-EFA5-38C4-AE76A279240E}"/>
              </a:ext>
            </a:extLst>
          </p:cNvPr>
          <p:cNvSpPr>
            <a:spLocks noGrp="1"/>
          </p:cNvSpPr>
          <p:nvPr>
            <p:ph idx="1"/>
          </p:nvPr>
        </p:nvSpPr>
        <p:spPr/>
        <p:txBody>
          <a:bodyPr>
            <a:normAutofit/>
          </a:bodyPr>
          <a:lstStyle/>
          <a:p>
            <a:pPr>
              <a:lnSpc>
                <a:spcPct val="110000"/>
              </a:lnSpc>
              <a:spcBef>
                <a:spcPts val="450"/>
              </a:spcBef>
            </a:pPr>
            <a:r>
              <a:rPr lang="nl-NL" dirty="0"/>
              <a:t>It </a:t>
            </a:r>
            <a:r>
              <a:rPr lang="nl-NL" dirty="0" err="1"/>
              <a:t>hallucinates</a:t>
            </a:r>
            <a:r>
              <a:rPr lang="nl-NL" dirty="0"/>
              <a:t> </a:t>
            </a:r>
            <a:r>
              <a:rPr lang="nl-NL" dirty="0" err="1"/>
              <a:t>facts</a:t>
            </a:r>
            <a:r>
              <a:rPr lang="nl-NL" dirty="0"/>
              <a:t> </a:t>
            </a:r>
          </a:p>
          <a:p>
            <a:pPr>
              <a:lnSpc>
                <a:spcPct val="110000"/>
              </a:lnSpc>
              <a:spcBef>
                <a:spcPts val="450"/>
              </a:spcBef>
            </a:pPr>
            <a:r>
              <a:rPr lang="nl-NL" dirty="0"/>
              <a:t>It </a:t>
            </a:r>
            <a:r>
              <a:rPr lang="nl-NL" dirty="0" err="1"/>
              <a:t>gives</a:t>
            </a:r>
            <a:r>
              <a:rPr lang="nl-NL" dirty="0"/>
              <a:t> wrong </a:t>
            </a:r>
            <a:r>
              <a:rPr lang="nl-NL" dirty="0" err="1"/>
              <a:t>answers</a:t>
            </a:r>
            <a:endParaRPr lang="nl-NL" dirty="0"/>
          </a:p>
          <a:p>
            <a:pPr>
              <a:lnSpc>
                <a:spcPct val="110000"/>
              </a:lnSpc>
              <a:spcBef>
                <a:spcPts val="450"/>
              </a:spcBef>
            </a:pPr>
            <a:r>
              <a:rPr lang="nl-NL" dirty="0" err="1"/>
              <a:t>Replies</a:t>
            </a:r>
            <a:r>
              <a:rPr lang="nl-NL" dirty="0"/>
              <a:t> </a:t>
            </a:r>
            <a:r>
              <a:rPr lang="nl-NL" dirty="0" err="1"/>
              <a:t>can</a:t>
            </a:r>
            <a:r>
              <a:rPr lang="nl-NL" dirty="0"/>
              <a:t> </a:t>
            </a:r>
            <a:r>
              <a:rPr lang="nl-NL" dirty="0" err="1"/>
              <a:t>be</a:t>
            </a:r>
            <a:r>
              <a:rPr lang="nl-NL" dirty="0"/>
              <a:t> </a:t>
            </a:r>
            <a:r>
              <a:rPr lang="nl-NL" dirty="0" err="1"/>
              <a:t>biased</a:t>
            </a:r>
            <a:endParaRPr lang="nl-NL" dirty="0"/>
          </a:p>
          <a:p>
            <a:pPr>
              <a:lnSpc>
                <a:spcPct val="110000"/>
              </a:lnSpc>
              <a:spcBef>
                <a:spcPts val="450"/>
              </a:spcBef>
            </a:pPr>
            <a:r>
              <a:rPr lang="nl-NL" dirty="0" err="1"/>
              <a:t>Can</a:t>
            </a:r>
            <a:r>
              <a:rPr lang="nl-NL" dirty="0"/>
              <a:t> </a:t>
            </a:r>
            <a:r>
              <a:rPr lang="nl-NL" dirty="0" err="1"/>
              <a:t>not</a:t>
            </a:r>
            <a:r>
              <a:rPr lang="nl-NL" dirty="0"/>
              <a:t> act </a:t>
            </a:r>
            <a:r>
              <a:rPr lang="nl-NL" dirty="0" err="1"/>
              <a:t>spontaneously</a:t>
            </a:r>
            <a:r>
              <a:rPr lang="nl-NL" dirty="0"/>
              <a:t> </a:t>
            </a:r>
            <a:r>
              <a:rPr lang="nl-NL" sz="1500" dirty="0"/>
              <a:t>(</a:t>
            </a:r>
            <a:r>
              <a:rPr lang="nl-NL" sz="1500" dirty="0" err="1"/>
              <a:t>needs</a:t>
            </a:r>
            <a:r>
              <a:rPr lang="nl-NL" sz="1500" dirty="0"/>
              <a:t> </a:t>
            </a:r>
            <a:r>
              <a:rPr lang="nl-NL" sz="1500" dirty="0" err="1"/>
              <a:t>to</a:t>
            </a:r>
            <a:r>
              <a:rPr lang="nl-NL" sz="1500" dirty="0"/>
              <a:t> </a:t>
            </a:r>
            <a:r>
              <a:rPr lang="nl-NL" sz="1500" dirty="0" err="1"/>
              <a:t>be</a:t>
            </a:r>
            <a:r>
              <a:rPr lang="nl-NL" sz="1500" dirty="0"/>
              <a:t> </a:t>
            </a:r>
            <a:r>
              <a:rPr lang="nl-NL" sz="1500" dirty="0" err="1"/>
              <a:t>prompted</a:t>
            </a:r>
            <a:r>
              <a:rPr lang="nl-NL" sz="1500" dirty="0"/>
              <a:t>)</a:t>
            </a:r>
            <a:endParaRPr lang="nl-NL" dirty="0"/>
          </a:p>
          <a:p>
            <a:pPr>
              <a:lnSpc>
                <a:spcPct val="110000"/>
              </a:lnSpc>
              <a:spcBef>
                <a:spcPts val="450"/>
              </a:spcBef>
            </a:pPr>
            <a:r>
              <a:rPr lang="nl-NL" dirty="0"/>
              <a:t>Can </a:t>
            </a:r>
            <a:r>
              <a:rPr lang="nl-NL" dirty="0" err="1"/>
              <a:t>accidentally</a:t>
            </a:r>
            <a:r>
              <a:rPr lang="nl-NL" dirty="0"/>
              <a:t> </a:t>
            </a:r>
            <a:r>
              <a:rPr lang="nl-NL" dirty="0" err="1"/>
              <a:t>reveal</a:t>
            </a:r>
            <a:r>
              <a:rPr lang="nl-NL" dirty="0"/>
              <a:t> </a:t>
            </a:r>
            <a:r>
              <a:rPr lang="nl-NL" dirty="0" err="1"/>
              <a:t>sensitive</a:t>
            </a:r>
            <a:r>
              <a:rPr lang="nl-NL" dirty="0"/>
              <a:t> training data</a:t>
            </a:r>
          </a:p>
          <a:p>
            <a:pPr>
              <a:lnSpc>
                <a:spcPct val="110000"/>
              </a:lnSpc>
              <a:spcBef>
                <a:spcPts val="450"/>
              </a:spcBef>
            </a:pPr>
            <a:r>
              <a:rPr lang="en-NL" dirty="0"/>
              <a:t>…</a:t>
            </a:r>
            <a:r>
              <a:rPr lang="en-US" dirty="0"/>
              <a:t>?</a:t>
            </a:r>
            <a:endParaRPr lang="nl-NL" dirty="0"/>
          </a:p>
        </p:txBody>
      </p:sp>
      <p:sp>
        <p:nvSpPr>
          <p:cNvPr id="4" name="Titel 3">
            <a:extLst>
              <a:ext uri="{FF2B5EF4-FFF2-40B4-BE49-F238E27FC236}">
                <a16:creationId xmlns:a16="http://schemas.microsoft.com/office/drawing/2014/main" id="{2EADA527-9355-D0CA-5024-6F45F36E6CBD}"/>
              </a:ext>
            </a:extLst>
          </p:cNvPr>
          <p:cNvSpPr>
            <a:spLocks noGrp="1"/>
          </p:cNvSpPr>
          <p:nvPr>
            <p:ph type="title"/>
          </p:nvPr>
        </p:nvSpPr>
        <p:spPr/>
        <p:txBody>
          <a:bodyPr/>
          <a:lstStyle/>
          <a:p>
            <a:r>
              <a:rPr lang="nl-NL" dirty="0" err="1"/>
              <a:t>Copilot</a:t>
            </a:r>
            <a:r>
              <a:rPr lang="nl-NL" dirty="0"/>
              <a:t> </a:t>
            </a:r>
            <a:r>
              <a:rPr lang="nl-NL" dirty="0" err="1"/>
              <a:t>challenges</a:t>
            </a:r>
            <a:endParaRPr lang="nl-NL" dirty="0"/>
          </a:p>
        </p:txBody>
      </p:sp>
      <p:sp>
        <p:nvSpPr>
          <p:cNvPr id="7" name="Rechthoek 6">
            <a:extLst>
              <a:ext uri="{FF2B5EF4-FFF2-40B4-BE49-F238E27FC236}">
                <a16:creationId xmlns:a16="http://schemas.microsoft.com/office/drawing/2014/main" id="{88348BD1-A7D2-46FC-E3A9-2BC5665C7897}"/>
              </a:ext>
            </a:extLst>
          </p:cNvPr>
          <p:cNvSpPr/>
          <p:nvPr/>
        </p:nvSpPr>
        <p:spPr>
          <a:xfrm rot="443083">
            <a:off x="6357777" y="1108097"/>
            <a:ext cx="2078728" cy="1523288"/>
          </a:xfrm>
          <a:prstGeom prst="rect">
            <a:avLst/>
          </a:prstGeom>
          <a:solidFill>
            <a:srgbClr val="FDF6BB"/>
          </a:solidFill>
          <a:effectLst>
            <a:outerShdw blurRad="50800" dist="38100" dir="5400000" algn="t"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lnSpc>
                <a:spcPct val="150000"/>
              </a:lnSpc>
            </a:pPr>
            <a:r>
              <a:rPr lang="nl-NL" dirty="0">
                <a:solidFill>
                  <a:schemeClr val="tx1"/>
                </a:solidFill>
              </a:rPr>
              <a:t>REMINDER</a:t>
            </a:r>
          </a:p>
          <a:p>
            <a:pPr algn="ctr">
              <a:lnSpc>
                <a:spcPct val="150000"/>
              </a:lnSpc>
            </a:pPr>
            <a:r>
              <a:rPr lang="nl-NL" b="1" dirty="0" err="1">
                <a:solidFill>
                  <a:schemeClr val="tx1"/>
                </a:solidFill>
              </a:rPr>
              <a:t>use</a:t>
            </a:r>
            <a:r>
              <a:rPr lang="nl-NL" b="1" dirty="0">
                <a:solidFill>
                  <a:schemeClr val="tx1"/>
                </a:solidFill>
              </a:rPr>
              <a:t> </a:t>
            </a:r>
            <a:r>
              <a:rPr lang="nl-NL" b="1" dirty="0" err="1">
                <a:solidFill>
                  <a:schemeClr val="tx1"/>
                </a:solidFill>
              </a:rPr>
              <a:t>LLMs</a:t>
            </a:r>
            <a:r>
              <a:rPr lang="nl-NL" b="1" dirty="0">
                <a:solidFill>
                  <a:schemeClr val="tx1"/>
                </a:solidFill>
              </a:rPr>
              <a:t> as </a:t>
            </a:r>
          </a:p>
          <a:p>
            <a:pPr algn="ctr">
              <a:lnSpc>
                <a:spcPct val="150000"/>
              </a:lnSpc>
            </a:pPr>
            <a:r>
              <a:rPr lang="nl-NL" b="1" dirty="0">
                <a:solidFill>
                  <a:schemeClr val="tx1"/>
                </a:solidFill>
              </a:rPr>
              <a:t>co-pilot</a:t>
            </a:r>
          </a:p>
        </p:txBody>
      </p:sp>
    </p:spTree>
    <p:custDataLst>
      <p:tags r:id="rId1"/>
    </p:custDataLst>
    <p:extLst>
      <p:ext uri="{BB962C8B-B14F-4D97-AF65-F5344CB8AC3E}">
        <p14:creationId xmlns:p14="http://schemas.microsoft.com/office/powerpoint/2010/main" val="1431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r>
              <a:rPr lang="en-GB" dirty="0"/>
              <a:t>2021 GitHub </a:t>
            </a:r>
            <a:r>
              <a:rPr lang="en-GB" dirty="0" err="1"/>
              <a:t>Copilot</a:t>
            </a:r>
            <a:endParaRPr lang="en-GB" dirty="0"/>
          </a:p>
          <a:p>
            <a:r>
              <a:rPr lang="en-GB" dirty="0"/>
              <a:t>Last year in 2023:</a:t>
            </a:r>
          </a:p>
          <a:p>
            <a:pPr lvl="1"/>
            <a:r>
              <a:rPr lang="en-GB" dirty="0"/>
              <a:t>February 1: Bing Chat</a:t>
            </a:r>
          </a:p>
          <a:p>
            <a:pPr lvl="1"/>
            <a:r>
              <a:rPr lang="en-GB" dirty="0"/>
              <a:t>September 26 : Windows 11 </a:t>
            </a:r>
            <a:r>
              <a:rPr lang="en-GB" dirty="0" err="1"/>
              <a:t>Copilot</a:t>
            </a:r>
            <a:endParaRPr lang="en-GB" dirty="0"/>
          </a:p>
          <a:p>
            <a:pPr lvl="1"/>
            <a:r>
              <a:rPr lang="en-GB" dirty="0"/>
              <a:t>November 1: Microsoft Office 365 </a:t>
            </a:r>
            <a:r>
              <a:rPr lang="en-GB" dirty="0" err="1"/>
              <a:t>Copilot</a:t>
            </a:r>
            <a:r>
              <a:rPr lang="en-GB" dirty="0"/>
              <a:t>:</a:t>
            </a:r>
          </a:p>
        </p:txBody>
      </p:sp>
      <p:sp>
        <p:nvSpPr>
          <p:cNvPr id="3" name="Title 2"/>
          <p:cNvSpPr>
            <a:spLocks noGrp="1"/>
          </p:cNvSpPr>
          <p:nvPr>
            <p:ph type="title"/>
          </p:nvPr>
        </p:nvSpPr>
        <p:spPr/>
        <p:txBody>
          <a:bodyPr/>
          <a:lstStyle/>
          <a:p>
            <a:r>
              <a:rPr lang="en-US" dirty="0"/>
              <a:t>Microsoft Copilot</a:t>
            </a:r>
            <a:endParaRPr lang="en-GB" dirty="0"/>
          </a:p>
        </p:txBody>
      </p:sp>
      <p:pic>
        <p:nvPicPr>
          <p:cNvPr id="9" name="Content Placeholder 8"/>
          <p:cNvPicPr>
            <a:picLocks noGrp="1" noChangeAspect="1"/>
          </p:cNvPicPr>
          <p:nvPr>
            <p:ph sz="half" idx="4294967295"/>
          </p:nvPr>
        </p:nvPicPr>
        <p:blipFill>
          <a:blip r:embed="rId2" cstate="screen">
            <a:extLst>
              <a:ext uri="{28A0092B-C50C-407E-A947-70E740481C1C}">
                <a14:useLocalDpi xmlns:a14="http://schemas.microsoft.com/office/drawing/2010/main"/>
              </a:ext>
            </a:extLst>
          </a:blip>
          <a:stretch>
            <a:fillRect/>
          </a:stretch>
        </p:blipFill>
        <p:spPr>
          <a:xfrm>
            <a:off x="6085093" y="619815"/>
            <a:ext cx="1185862" cy="946150"/>
          </a:xfrm>
          <a:prstGeom prst="rect">
            <a:avLst/>
          </a:prstGeom>
        </p:spPr>
      </p:pic>
      <p:pic>
        <p:nvPicPr>
          <p:cNvPr id="10" name="Content Placeholder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43540" y="2879515"/>
            <a:ext cx="2856896" cy="1623153"/>
          </a:xfrm>
          <a:prstGeom prst="rect">
            <a:avLst/>
          </a:prstGeom>
        </p:spPr>
      </p:pic>
      <p:sp>
        <p:nvSpPr>
          <p:cNvPr id="11" name="Rectangle 10"/>
          <p:cNvSpPr/>
          <p:nvPr/>
        </p:nvSpPr>
        <p:spPr>
          <a:xfrm>
            <a:off x="45481" y="2879515"/>
            <a:ext cx="2398059" cy="1200329"/>
          </a:xfrm>
          <a:prstGeom prst="rect">
            <a:avLst/>
          </a:prstGeom>
        </p:spPr>
        <p:txBody>
          <a:bodyPr wrap="square">
            <a:spAutoFit/>
          </a:bodyPr>
          <a:lstStyle/>
          <a:p>
            <a:pPr algn="r"/>
            <a:r>
              <a:rPr lang="en-US" dirty="0">
                <a:hlinkClick r:id="rId4"/>
              </a:rPr>
              <a:t>Introducing Microsoft 365 Copilot | Your Copilot for Work - YouTube</a:t>
            </a:r>
            <a:endParaRPr lang="en-GB" dirty="0"/>
          </a:p>
        </p:txBody>
      </p:sp>
      <p:pic>
        <p:nvPicPr>
          <p:cNvPr id="1026" name="Picture 2" descr="https://encrypted-tbn0.gstatic.com/images?q=tbn:ANd9GcSv7KvoqwWwtrlj8NdhXyF_CCpJFQMHM6J63fj7f7OGYlqI84c9Fg9ffvw&amp;usqp=CAU"/>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89472" y="3190606"/>
            <a:ext cx="1242138" cy="12421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6" cstate="screen">
            <a:clrChange>
              <a:clrFrom>
                <a:srgbClr val="F5F5F5"/>
              </a:clrFrom>
              <a:clrTo>
                <a:srgbClr val="F5F5F5">
                  <a:alpha val="0"/>
                </a:srgbClr>
              </a:clrTo>
            </a:clrChange>
            <a:extLst>
              <a:ext uri="{28A0092B-C50C-407E-A947-70E740481C1C}">
                <a14:useLocalDpi xmlns:a14="http://schemas.microsoft.com/office/drawing/2010/main"/>
              </a:ext>
            </a:extLst>
          </a:blip>
          <a:srcRect/>
          <a:stretch/>
        </p:blipFill>
        <p:spPr>
          <a:xfrm>
            <a:off x="5888665" y="1628800"/>
            <a:ext cx="1774658" cy="1419727"/>
          </a:xfrm>
          <a:prstGeom prst="rect">
            <a:avLst/>
          </a:prstGeom>
        </p:spPr>
      </p:pic>
    </p:spTree>
    <p:extLst>
      <p:ext uri="{BB962C8B-B14F-4D97-AF65-F5344CB8AC3E}">
        <p14:creationId xmlns:p14="http://schemas.microsoft.com/office/powerpoint/2010/main" val="119530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wipe(left)">
                                      <p:cBhvr>
                                        <p:cTn id="15" dur="500"/>
                                        <p:tgtEl>
                                          <p:spTgt spid="8">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wipe(left)">
                                      <p:cBhvr>
                                        <p:cTn id="18" dur="500"/>
                                        <p:tgtEl>
                                          <p:spTgt spid="8">
                                            <p:txEl>
                                              <p:pRg st="2" end="2"/>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wipe(left)">
                                      <p:cBhvr>
                                        <p:cTn id="26" dur="500"/>
                                        <p:tgtEl>
                                          <p:spTgt spid="8">
                                            <p:txEl>
                                              <p:pRg st="3" end="3"/>
                                            </p:txEl>
                                          </p:spTgt>
                                        </p:tgtEl>
                                      </p:cBhvr>
                                    </p:animEffec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wipe(left)">
                                      <p:cBhvr>
                                        <p:cTn id="33" dur="500"/>
                                        <p:tgtEl>
                                          <p:spTgt spid="8">
                                            <p:txEl>
                                              <p:pRg st="4" end="4"/>
                                            </p:txEl>
                                          </p:spTgt>
                                        </p:tgtEl>
                                      </p:cBhvr>
                                    </p:animEffect>
                                  </p:childTnLst>
                                </p:cTn>
                              </p:par>
                              <p:par>
                                <p:cTn id="34" presetID="22" presetClass="entr" presetSubtype="8"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Microsoft Copilot + PC (May 21</a:t>
            </a:r>
            <a:r>
              <a:rPr lang="en-US" baseline="30000" dirty="0"/>
              <a:t>st</a:t>
            </a:r>
            <a:r>
              <a:rPr lang="en-US" dirty="0"/>
              <a:t>)</a:t>
            </a:r>
            <a:endParaRPr lang="nl-NL" dirty="0"/>
          </a:p>
        </p:txBody>
      </p:sp>
      <p:sp>
        <p:nvSpPr>
          <p:cNvPr id="7" name="Tijdelijke aanduiding voor inhoud 6"/>
          <p:cNvSpPr>
            <a:spLocks noGrp="1"/>
          </p:cNvSpPr>
          <p:nvPr>
            <p:ph sz="half" idx="1"/>
          </p:nvPr>
        </p:nvSpPr>
        <p:spPr/>
        <p:txBody>
          <a:bodyPr>
            <a:normAutofit fontScale="85000" lnSpcReduction="20000"/>
          </a:bodyPr>
          <a:lstStyle/>
          <a:p>
            <a:r>
              <a:rPr lang="en-US" dirty="0"/>
              <a:t>Help you with using Windows</a:t>
            </a:r>
          </a:p>
          <a:p>
            <a:pPr lvl="1"/>
            <a:r>
              <a:rPr lang="en-US" dirty="0"/>
              <a:t>Even with playing video games </a:t>
            </a:r>
          </a:p>
          <a:p>
            <a:r>
              <a:rPr lang="en-US" dirty="0"/>
              <a:t>On device semantic index and 40 different LLMs</a:t>
            </a:r>
            <a:endParaRPr lang="nl-NL" dirty="0"/>
          </a:p>
          <a:p>
            <a:r>
              <a:rPr lang="en-US" dirty="0"/>
              <a:t>Recall (opt in):</a:t>
            </a:r>
          </a:p>
          <a:p>
            <a:pPr lvl="1"/>
            <a:r>
              <a:rPr lang="en-US" dirty="0"/>
              <a:t>application that can help you find back information on your device.</a:t>
            </a:r>
          </a:p>
          <a:p>
            <a:r>
              <a:rPr lang="en-US" dirty="0"/>
              <a:t>New hardware specs: </a:t>
            </a:r>
          </a:p>
          <a:p>
            <a:pPr lvl="1"/>
            <a:r>
              <a:rPr lang="en-US" dirty="0"/>
              <a:t>Neural Processing Unit NPU 40TOPS (Trillion Operations per Second)</a:t>
            </a:r>
          </a:p>
          <a:p>
            <a:r>
              <a:rPr lang="en-US" dirty="0"/>
              <a:t>Microsoft Surface and computers/laptops from: </a:t>
            </a:r>
          </a:p>
          <a:p>
            <a:pPr lvl="1"/>
            <a:r>
              <a:rPr lang="en-US" dirty="0"/>
              <a:t>Dell, Acer, Asus, Lenovo, HP etc.</a:t>
            </a:r>
          </a:p>
          <a:p>
            <a:r>
              <a:rPr lang="en-US" dirty="0"/>
              <a:t>Build 2024 keynote</a:t>
            </a:r>
          </a:p>
          <a:p>
            <a:pPr lvl="1"/>
            <a:r>
              <a:rPr lang="en-US" dirty="0">
                <a:hlinkClick r:id="rId2"/>
              </a:rPr>
              <a:t>https://www.youtube.com/watch?v=aZbHd4suAnQ</a:t>
            </a:r>
            <a:r>
              <a:rPr lang="en-US" dirty="0"/>
              <a:t> </a:t>
            </a:r>
          </a:p>
        </p:txBody>
      </p:sp>
      <p:pic>
        <p:nvPicPr>
          <p:cNvPr id="11" name="Tijdelijke aanduiding voor inhoud 10"/>
          <p:cNvPicPr>
            <a:picLocks noGrp="1" noChangeAspect="1"/>
          </p:cNvPicPr>
          <p:nvPr>
            <p:ph sz="half" idx="2"/>
          </p:nvPr>
        </p:nvPicPr>
        <p:blipFill rotWithShape="1">
          <a:blip r:embed="rId3"/>
          <a:stretch/>
        </p:blipFill>
        <p:spPr>
          <a:xfrm>
            <a:off x="4746625" y="1667619"/>
            <a:ext cx="3900488" cy="2194024"/>
          </a:xfrm>
          <a:prstGeom prst="rect">
            <a:avLst/>
          </a:prstGeom>
        </p:spPr>
      </p:pic>
    </p:spTree>
    <p:extLst>
      <p:ext uri="{BB962C8B-B14F-4D97-AF65-F5344CB8AC3E}">
        <p14:creationId xmlns:p14="http://schemas.microsoft.com/office/powerpoint/2010/main" val="21475563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a:bodyPr>
          <a:lstStyle/>
          <a:p>
            <a:r>
              <a:rPr lang="en-US" dirty="0"/>
              <a:t>Apple Intelligence (June 10</a:t>
            </a:r>
            <a:r>
              <a:rPr lang="en-US" baseline="30000" dirty="0"/>
              <a:t>th</a:t>
            </a:r>
            <a:r>
              <a:rPr lang="en-US" dirty="0"/>
              <a:t>)</a:t>
            </a:r>
            <a:endParaRPr lang="nl-NL" dirty="0"/>
          </a:p>
        </p:txBody>
      </p:sp>
      <p:sp>
        <p:nvSpPr>
          <p:cNvPr id="11" name="Tijdelijke aanduiding voor inhoud 10"/>
          <p:cNvSpPr>
            <a:spLocks noGrp="1"/>
          </p:cNvSpPr>
          <p:nvPr>
            <p:ph sz="half" idx="1"/>
          </p:nvPr>
        </p:nvSpPr>
        <p:spPr/>
        <p:txBody>
          <a:bodyPr>
            <a:normAutofit/>
          </a:bodyPr>
          <a:lstStyle/>
          <a:p>
            <a:r>
              <a:rPr lang="en-US" dirty="0"/>
              <a:t>MacOS, iOS and </a:t>
            </a:r>
            <a:r>
              <a:rPr lang="en-US" dirty="0" err="1"/>
              <a:t>iPadOS</a:t>
            </a:r>
            <a:endParaRPr lang="en-US" dirty="0"/>
          </a:p>
          <a:p>
            <a:r>
              <a:rPr lang="en-US" dirty="0"/>
              <a:t>On device semantic index</a:t>
            </a:r>
          </a:p>
          <a:p>
            <a:r>
              <a:rPr lang="en-US" dirty="0"/>
              <a:t>Apple’s personal copilot for users</a:t>
            </a:r>
          </a:p>
          <a:p>
            <a:r>
              <a:rPr lang="en-US" dirty="0"/>
              <a:t>WWDC2024 keynote chapter:</a:t>
            </a:r>
            <a:br>
              <a:rPr lang="en-US" dirty="0"/>
            </a:br>
            <a:r>
              <a:rPr lang="en-US" dirty="0"/>
              <a:t/>
            </a:r>
            <a:br>
              <a:rPr lang="en-US" dirty="0"/>
            </a:br>
            <a:r>
              <a:rPr lang="nl-NL" dirty="0">
                <a:hlinkClick r:id="rId2"/>
              </a:rPr>
              <a:t>https://www.youtube.com/watch?v=RXeOiIDNNek&amp;t=3870s</a:t>
            </a:r>
            <a:r>
              <a:rPr lang="nl-NL" dirty="0"/>
              <a:t> </a:t>
            </a:r>
          </a:p>
        </p:txBody>
      </p:sp>
      <p:pic>
        <p:nvPicPr>
          <p:cNvPr id="17" name="Tijdelijke aanduiding voor inhoud 16"/>
          <p:cNvPicPr>
            <a:picLocks noGrp="1" noChangeAspect="1"/>
          </p:cNvPicPr>
          <p:nvPr>
            <p:ph sz="half" idx="2"/>
          </p:nvPr>
        </p:nvPicPr>
        <p:blipFill rotWithShape="1">
          <a:blip r:embed="rId3"/>
          <a:stretch/>
        </p:blipFill>
        <p:spPr>
          <a:xfrm>
            <a:off x="4746625" y="1671913"/>
            <a:ext cx="3900488" cy="2185436"/>
          </a:xfrm>
          <a:prstGeom prst="rect">
            <a:avLst/>
          </a:prstGeom>
        </p:spPr>
      </p:pic>
    </p:spTree>
    <p:extLst>
      <p:ext uri="{BB962C8B-B14F-4D97-AF65-F5344CB8AC3E}">
        <p14:creationId xmlns:p14="http://schemas.microsoft.com/office/powerpoint/2010/main" val="323775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A7E375-A7BD-0ECE-9AC3-962231D07A04}"/>
              </a:ext>
            </a:extLst>
          </p:cNvPr>
          <p:cNvSpPr>
            <a:spLocks noGrp="1"/>
          </p:cNvSpPr>
          <p:nvPr>
            <p:ph type="title"/>
          </p:nvPr>
        </p:nvSpPr>
        <p:spPr/>
        <p:txBody>
          <a:bodyPr>
            <a:normAutofit fontScale="90000"/>
          </a:bodyPr>
          <a:lstStyle/>
          <a:p>
            <a:r>
              <a:rPr lang="en-US" dirty="0"/>
              <a:t>Enhancing Digital </a:t>
            </a:r>
            <a:r>
              <a:rPr lang="nl-NL" dirty="0" err="1"/>
              <a:t>Investigations</a:t>
            </a:r>
            <a:r>
              <a:rPr lang="nl-NL" dirty="0"/>
              <a:t> </a:t>
            </a:r>
            <a:r>
              <a:rPr lang="nl-NL" dirty="0" err="1"/>
              <a:t>with</a:t>
            </a:r>
            <a:r>
              <a:rPr lang="nl-NL" dirty="0"/>
              <a:t> </a:t>
            </a:r>
            <a:r>
              <a:rPr lang="nl-NL" dirty="0" err="1"/>
              <a:t>ChatGPT</a:t>
            </a:r>
            <a:endParaRPr lang="nl-NL" dirty="0"/>
          </a:p>
        </p:txBody>
      </p:sp>
      <p:sp>
        <p:nvSpPr>
          <p:cNvPr id="3" name="Tijdelijke aanduiding voor inhoud 2">
            <a:extLst>
              <a:ext uri="{FF2B5EF4-FFF2-40B4-BE49-F238E27FC236}">
                <a16:creationId xmlns:a16="http://schemas.microsoft.com/office/drawing/2014/main" id="{8A6FB2B9-0F07-8530-2566-055D9D535DB6}"/>
              </a:ext>
            </a:extLst>
          </p:cNvPr>
          <p:cNvSpPr>
            <a:spLocks noGrp="1"/>
          </p:cNvSpPr>
          <p:nvPr>
            <p:ph sz="half" idx="1"/>
          </p:nvPr>
        </p:nvSpPr>
        <p:spPr/>
        <p:txBody>
          <a:bodyPr/>
          <a:lstStyle/>
          <a:p>
            <a:pPr marL="0" indent="0">
              <a:buNone/>
            </a:pPr>
            <a:r>
              <a:rPr lang="nl-NL" sz="2400" dirty="0" err="1"/>
              <a:t>Our</a:t>
            </a:r>
            <a:r>
              <a:rPr lang="nl-NL" sz="2400" dirty="0"/>
              <a:t> 4 case </a:t>
            </a:r>
            <a:r>
              <a:rPr lang="nl-NL" sz="2400" dirty="0" err="1"/>
              <a:t>study</a:t>
            </a:r>
            <a:r>
              <a:rPr lang="nl-NL" sz="2400" dirty="0"/>
              <a:t> </a:t>
            </a:r>
            <a:r>
              <a:rPr lang="nl-NL" sz="2400" dirty="0" err="1"/>
              <a:t>experiments</a:t>
            </a:r>
            <a:r>
              <a:rPr lang="nl-NL" sz="2400" dirty="0"/>
              <a:t>:</a:t>
            </a:r>
          </a:p>
          <a:p>
            <a:pPr>
              <a:lnSpc>
                <a:spcPct val="100000"/>
              </a:lnSpc>
            </a:pPr>
            <a:r>
              <a:rPr lang="nl-NL" dirty="0" err="1"/>
              <a:t>Writing</a:t>
            </a:r>
            <a:r>
              <a:rPr lang="nl-NL" dirty="0"/>
              <a:t> search </a:t>
            </a:r>
            <a:r>
              <a:rPr lang="nl-NL" dirty="0" err="1"/>
              <a:t>queries</a:t>
            </a:r>
            <a:endParaRPr lang="nl-NL" dirty="0"/>
          </a:p>
          <a:p>
            <a:pPr>
              <a:lnSpc>
                <a:spcPct val="100000"/>
              </a:lnSpc>
            </a:pPr>
            <a:r>
              <a:rPr lang="nl-NL" dirty="0" err="1"/>
              <a:t>Summarising</a:t>
            </a:r>
            <a:r>
              <a:rPr lang="nl-NL" dirty="0"/>
              <a:t> chat </a:t>
            </a:r>
            <a:r>
              <a:rPr lang="nl-NL" dirty="0" err="1"/>
              <a:t>conversations</a:t>
            </a:r>
            <a:endParaRPr lang="nl-NL" dirty="0"/>
          </a:p>
          <a:p>
            <a:pPr>
              <a:lnSpc>
                <a:spcPct val="100000"/>
              </a:lnSpc>
            </a:pPr>
            <a:r>
              <a:rPr lang="nl-NL" dirty="0" err="1"/>
              <a:t>Analysing</a:t>
            </a:r>
            <a:r>
              <a:rPr lang="nl-NL" dirty="0"/>
              <a:t> search </a:t>
            </a:r>
            <a:r>
              <a:rPr lang="nl-NL" dirty="0" err="1"/>
              <a:t>results</a:t>
            </a:r>
            <a:endParaRPr lang="nl-NL" dirty="0"/>
          </a:p>
          <a:p>
            <a:pPr>
              <a:lnSpc>
                <a:spcPct val="100000"/>
              </a:lnSpc>
            </a:pPr>
            <a:r>
              <a:rPr lang="en-US" dirty="0"/>
              <a:t>Reverse engineering</a:t>
            </a:r>
            <a:endParaRPr lang="nl-NL" dirty="0"/>
          </a:p>
        </p:txBody>
      </p:sp>
      <p:pic>
        <p:nvPicPr>
          <p:cNvPr id="8" name="Tijdelijke aanduiding voor afbeelding 7">
            <a:extLst>
              <a:ext uri="{FF2B5EF4-FFF2-40B4-BE49-F238E27FC236}">
                <a16:creationId xmlns:a16="http://schemas.microsoft.com/office/drawing/2014/main" id="{6C8EA322-704C-0879-A758-D29198E88B68}"/>
              </a:ext>
            </a:extLst>
          </p:cNvPr>
          <p:cNvPicPr>
            <a:picLocks noGrp="1" noChangeAspect="1"/>
          </p:cNvPicPr>
          <p:nvPr>
            <p:ph sz="half" idx="2"/>
          </p:nvPr>
        </p:nvPicPr>
        <p:blipFill>
          <a:blip r:embed="rId3"/>
          <a:stretch>
            <a:fillRect/>
          </a:stretch>
        </p:blipFill>
        <p:spPr>
          <a:xfrm>
            <a:off x="5154971" y="944564"/>
            <a:ext cx="3361966" cy="3361966"/>
          </a:xfrm>
        </p:spPr>
      </p:pic>
      <p:sp>
        <p:nvSpPr>
          <p:cNvPr id="9" name="Tekstvak 8">
            <a:extLst>
              <a:ext uri="{FF2B5EF4-FFF2-40B4-BE49-F238E27FC236}">
                <a16:creationId xmlns:a16="http://schemas.microsoft.com/office/drawing/2014/main" id="{1AC788BA-D802-7CE6-6B57-960EEC062DF5}"/>
              </a:ext>
            </a:extLst>
          </p:cNvPr>
          <p:cNvSpPr txBox="1"/>
          <p:nvPr/>
        </p:nvSpPr>
        <p:spPr>
          <a:xfrm>
            <a:off x="5154971" y="4372301"/>
            <a:ext cx="3430097" cy="442572"/>
          </a:xfrm>
          <a:prstGeom prst="rect">
            <a:avLst/>
          </a:prstGeom>
          <a:noFill/>
        </p:spPr>
        <p:txBody>
          <a:bodyPr wrap="square">
            <a:spAutoFit/>
          </a:bodyPr>
          <a:lstStyle/>
          <a:p>
            <a:pPr algn="just"/>
            <a:r>
              <a:rPr lang="en-US" sz="750" dirty="0" err="1"/>
              <a:t>Midjourney</a:t>
            </a:r>
            <a:r>
              <a:rPr lang="en-US" sz="750" dirty="0"/>
              <a:t> prompt: photorealistic picture of a digital sleuth in the style of Sherlock Holmes as a robot investigating a crime scene with digital traces in smartphones and computers (fast) </a:t>
            </a:r>
            <a:endParaRPr lang="nl-NL" sz="750" dirty="0"/>
          </a:p>
        </p:txBody>
      </p:sp>
    </p:spTree>
    <p:custDataLst>
      <p:tags r:id="rId1"/>
    </p:custDataLst>
    <p:extLst>
      <p:ext uri="{BB962C8B-B14F-4D97-AF65-F5344CB8AC3E}">
        <p14:creationId xmlns:p14="http://schemas.microsoft.com/office/powerpoint/2010/main" val="259977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378D8E-1D0D-C3F6-4F1C-9D397C503753}"/>
              </a:ext>
            </a:extLst>
          </p:cNvPr>
          <p:cNvSpPr>
            <a:spLocks noGrp="1"/>
          </p:cNvSpPr>
          <p:nvPr>
            <p:ph type="title"/>
          </p:nvPr>
        </p:nvSpPr>
        <p:spPr/>
        <p:txBody>
          <a:bodyPr/>
          <a:lstStyle/>
          <a:p>
            <a:r>
              <a:rPr lang="nl-NL" dirty="0" err="1"/>
              <a:t>Writing</a:t>
            </a:r>
            <a:r>
              <a:rPr lang="nl-NL" dirty="0"/>
              <a:t> search </a:t>
            </a:r>
            <a:r>
              <a:rPr lang="nl-NL" dirty="0" err="1"/>
              <a:t>queries</a:t>
            </a:r>
            <a:endParaRPr lang="nl-NL" dirty="0"/>
          </a:p>
        </p:txBody>
      </p:sp>
      <p:sp>
        <p:nvSpPr>
          <p:cNvPr id="3" name="Tijdelijke aanduiding voor inhoud 2">
            <a:extLst>
              <a:ext uri="{FF2B5EF4-FFF2-40B4-BE49-F238E27FC236}">
                <a16:creationId xmlns:a16="http://schemas.microsoft.com/office/drawing/2014/main" id="{3CF343D0-D248-0821-2773-26D5B007A3F9}"/>
              </a:ext>
            </a:extLst>
          </p:cNvPr>
          <p:cNvSpPr>
            <a:spLocks noGrp="1"/>
          </p:cNvSpPr>
          <p:nvPr>
            <p:ph sz="half" idx="1"/>
          </p:nvPr>
        </p:nvSpPr>
        <p:spPr/>
        <p:txBody>
          <a:bodyPr/>
          <a:lstStyle/>
          <a:p>
            <a:pPr marL="0" indent="0">
              <a:buNone/>
            </a:pPr>
            <a:r>
              <a:rPr lang="nl-NL" dirty="0"/>
              <a:t>Prompt </a:t>
            </a:r>
            <a:r>
              <a:rPr lang="nl-NL" dirty="0" err="1"/>
              <a:t>ChatGPT</a:t>
            </a:r>
            <a:r>
              <a:rPr lang="nl-NL" dirty="0"/>
              <a:t> </a:t>
            </a:r>
            <a:r>
              <a:rPr lang="nl-NL" dirty="0" err="1"/>
              <a:t>with</a:t>
            </a:r>
            <a:r>
              <a:rPr lang="nl-NL" dirty="0"/>
              <a:t>:</a:t>
            </a:r>
          </a:p>
          <a:p>
            <a:r>
              <a:rPr lang="nl-NL" dirty="0" err="1"/>
              <a:t>Hansken</a:t>
            </a:r>
            <a:r>
              <a:rPr lang="nl-NL" dirty="0"/>
              <a:t> Query Language (HQL) manual</a:t>
            </a:r>
          </a:p>
        </p:txBody>
      </p:sp>
      <p:pic>
        <p:nvPicPr>
          <p:cNvPr id="9" name="Tijdelijke aanduiding voor afbeelding 8">
            <a:extLst>
              <a:ext uri="{FF2B5EF4-FFF2-40B4-BE49-F238E27FC236}">
                <a16:creationId xmlns:a16="http://schemas.microsoft.com/office/drawing/2014/main" id="{CE2F35D3-6765-9C8D-25E6-FFE0F652AC29}"/>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a:ext>
            </a:extLst>
          </a:blip>
          <a:stretch/>
        </p:blipFill>
        <p:spPr>
          <a:xfrm>
            <a:off x="4746625" y="1704186"/>
            <a:ext cx="3900488" cy="2120890"/>
          </a:xfrm>
        </p:spPr>
      </p:pic>
    </p:spTree>
    <p:custDataLst>
      <p:tags r:id="rId1"/>
    </p:custDataLst>
    <p:extLst>
      <p:ext uri="{BB962C8B-B14F-4D97-AF65-F5344CB8AC3E}">
        <p14:creationId xmlns:p14="http://schemas.microsoft.com/office/powerpoint/2010/main" val="22414112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378D8E-1D0D-C3F6-4F1C-9D397C503753}"/>
              </a:ext>
            </a:extLst>
          </p:cNvPr>
          <p:cNvSpPr>
            <a:spLocks noGrp="1"/>
          </p:cNvSpPr>
          <p:nvPr>
            <p:ph type="title"/>
          </p:nvPr>
        </p:nvSpPr>
        <p:spPr/>
        <p:txBody>
          <a:bodyPr/>
          <a:lstStyle/>
          <a:p>
            <a:r>
              <a:rPr lang="nl-NL" dirty="0" err="1"/>
              <a:t>Writing</a:t>
            </a:r>
            <a:r>
              <a:rPr lang="nl-NL" dirty="0"/>
              <a:t> search </a:t>
            </a:r>
            <a:r>
              <a:rPr lang="nl-NL" dirty="0" err="1"/>
              <a:t>queries</a:t>
            </a:r>
            <a:endParaRPr lang="nl-NL" dirty="0"/>
          </a:p>
        </p:txBody>
      </p:sp>
      <p:sp>
        <p:nvSpPr>
          <p:cNvPr id="3" name="Tijdelijke aanduiding voor inhoud 2">
            <a:extLst>
              <a:ext uri="{FF2B5EF4-FFF2-40B4-BE49-F238E27FC236}">
                <a16:creationId xmlns:a16="http://schemas.microsoft.com/office/drawing/2014/main" id="{3CF343D0-D248-0821-2773-26D5B007A3F9}"/>
              </a:ext>
            </a:extLst>
          </p:cNvPr>
          <p:cNvSpPr>
            <a:spLocks noGrp="1"/>
          </p:cNvSpPr>
          <p:nvPr>
            <p:ph sz="half" idx="1"/>
          </p:nvPr>
        </p:nvSpPr>
        <p:spPr/>
        <p:txBody>
          <a:bodyPr/>
          <a:lstStyle/>
          <a:p>
            <a:pPr marL="0" indent="0">
              <a:buNone/>
            </a:pPr>
            <a:r>
              <a:rPr lang="nl-NL" dirty="0"/>
              <a:t>Prompt </a:t>
            </a:r>
            <a:r>
              <a:rPr lang="nl-NL" dirty="0" err="1"/>
              <a:t>ChatGPT</a:t>
            </a:r>
            <a:r>
              <a:rPr lang="nl-NL" dirty="0"/>
              <a:t> </a:t>
            </a:r>
            <a:r>
              <a:rPr lang="nl-NL" dirty="0" err="1"/>
              <a:t>with</a:t>
            </a:r>
            <a:r>
              <a:rPr lang="nl-NL" dirty="0"/>
              <a:t>:</a:t>
            </a:r>
          </a:p>
          <a:p>
            <a:r>
              <a:rPr lang="nl-NL" dirty="0" err="1"/>
              <a:t>Hansken</a:t>
            </a:r>
            <a:r>
              <a:rPr lang="nl-NL" dirty="0"/>
              <a:t> Query Language (HQL) manual</a:t>
            </a:r>
          </a:p>
          <a:p>
            <a:r>
              <a:rPr lang="nl-NL" dirty="0" err="1"/>
              <a:t>Hansken</a:t>
            </a:r>
            <a:r>
              <a:rPr lang="nl-NL" dirty="0"/>
              <a:t> </a:t>
            </a:r>
            <a:r>
              <a:rPr lang="nl-NL" dirty="0" err="1"/>
              <a:t>trace</a:t>
            </a:r>
            <a:r>
              <a:rPr lang="nl-NL" dirty="0"/>
              <a:t> model types</a:t>
            </a:r>
          </a:p>
        </p:txBody>
      </p:sp>
      <p:sp>
        <p:nvSpPr>
          <p:cNvPr id="9" name="Tijdelijke aanduiding voor inhoud 8">
            <a:extLst>
              <a:ext uri="{FF2B5EF4-FFF2-40B4-BE49-F238E27FC236}">
                <a16:creationId xmlns:a16="http://schemas.microsoft.com/office/drawing/2014/main" id="{77D12E8F-5117-69A1-460D-943A05965B53}"/>
              </a:ext>
            </a:extLst>
          </p:cNvPr>
          <p:cNvSpPr>
            <a:spLocks noGrp="1"/>
          </p:cNvSpPr>
          <p:nvPr>
            <p:ph sz="half" idx="2"/>
          </p:nvPr>
        </p:nvSpPr>
        <p:spPr/>
        <p:txBody>
          <a:bodyPr/>
          <a:lstStyle/>
          <a:p>
            <a:endParaRPr lang="nl-NL"/>
          </a:p>
        </p:txBody>
      </p:sp>
      <p:pic>
        <p:nvPicPr>
          <p:cNvPr id="10" name="Tijdelijke aanduiding voor afbeelding 8">
            <a:extLst>
              <a:ext uri="{FF2B5EF4-FFF2-40B4-BE49-F238E27FC236}">
                <a16:creationId xmlns:a16="http://schemas.microsoft.com/office/drawing/2014/main" id="{1CF332E2-090B-CB98-60FF-D73AD8811F5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43107" y="959476"/>
            <a:ext cx="3525013" cy="3315224"/>
          </a:xfrm>
          <a:prstGeom prst="rect">
            <a:avLst/>
          </a:prstGeom>
          <a:noFill/>
        </p:spPr>
      </p:pic>
    </p:spTree>
    <p:custDataLst>
      <p:tags r:id="rId1"/>
    </p:custDataLst>
    <p:extLst>
      <p:ext uri="{BB962C8B-B14F-4D97-AF65-F5344CB8AC3E}">
        <p14:creationId xmlns:p14="http://schemas.microsoft.com/office/powerpoint/2010/main" val="30730452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B3DFD18-81E5-410C-9512-FC0951356FB8}"/>
              </a:ext>
            </a:extLst>
          </p:cNvPr>
          <p:cNvSpPr>
            <a:spLocks noGrp="1"/>
          </p:cNvSpPr>
          <p:nvPr>
            <p:ph idx="1"/>
          </p:nvPr>
        </p:nvSpPr>
        <p:spPr/>
        <p:txBody>
          <a:bodyPr/>
          <a:lstStyle/>
          <a:p>
            <a:r>
              <a:rPr lang="en-US" sz="2000" dirty="0"/>
              <a:t>What is the ELK stack?</a:t>
            </a:r>
          </a:p>
          <a:p>
            <a:r>
              <a:rPr lang="en-US" sz="2000" dirty="0"/>
              <a:t>Work with </a:t>
            </a:r>
            <a:r>
              <a:rPr lang="en-US" sz="2000" dirty="0" smtClean="0"/>
              <a:t>OpenSearch Dashboard </a:t>
            </a:r>
            <a:r>
              <a:rPr lang="en-US" sz="2000" dirty="0"/>
              <a:t>VM:</a:t>
            </a:r>
          </a:p>
          <a:p>
            <a:pPr lvl="1"/>
            <a:r>
              <a:rPr lang="en-US" sz="1800" dirty="0"/>
              <a:t>Load data with Psort.py in </a:t>
            </a:r>
            <a:r>
              <a:rPr lang="en-US" sz="1800" dirty="0" smtClean="0"/>
              <a:t>OpenSearch</a:t>
            </a:r>
            <a:endParaRPr lang="en-US" sz="1800" dirty="0"/>
          </a:p>
          <a:p>
            <a:pPr lvl="1"/>
            <a:r>
              <a:rPr lang="en-US" sz="1800" dirty="0" smtClean="0"/>
              <a:t>OpenSearch:</a:t>
            </a:r>
          </a:p>
          <a:p>
            <a:pPr lvl="2"/>
            <a:r>
              <a:rPr lang="en-US" sz="1500" dirty="0" smtClean="0"/>
              <a:t>index </a:t>
            </a:r>
            <a:r>
              <a:rPr lang="en-US" sz="1500" dirty="0"/>
              <a:t>pattern</a:t>
            </a:r>
          </a:p>
          <a:p>
            <a:pPr lvl="2"/>
            <a:r>
              <a:rPr lang="en-US" sz="1500" dirty="0" smtClean="0"/>
              <a:t>discover </a:t>
            </a:r>
            <a:r>
              <a:rPr lang="en-US" sz="1500" dirty="0"/>
              <a:t>data</a:t>
            </a:r>
          </a:p>
          <a:p>
            <a:pPr lvl="2"/>
            <a:r>
              <a:rPr lang="en-US" sz="1500" dirty="0" smtClean="0"/>
              <a:t>dashboard</a:t>
            </a:r>
            <a:endParaRPr lang="en-US" sz="1500" dirty="0"/>
          </a:p>
          <a:p>
            <a:r>
              <a:rPr lang="en-US" sz="2000" dirty="0"/>
              <a:t>What are large language models and how can they help you in data analytics and visualization for digital forensics</a:t>
            </a:r>
          </a:p>
          <a:p>
            <a:r>
              <a:rPr lang="en-US" sz="2000" dirty="0"/>
              <a:t>Design and setup a digital forensics analysis and </a:t>
            </a:r>
            <a:r>
              <a:rPr lang="en-US" sz="2000" dirty="0" err="1"/>
              <a:t>visualisation</a:t>
            </a:r>
            <a:r>
              <a:rPr lang="en-US" sz="2000" dirty="0"/>
              <a:t> project</a:t>
            </a:r>
          </a:p>
        </p:txBody>
      </p:sp>
      <p:sp>
        <p:nvSpPr>
          <p:cNvPr id="3" name="Titel 2">
            <a:extLst>
              <a:ext uri="{FF2B5EF4-FFF2-40B4-BE49-F238E27FC236}">
                <a16:creationId xmlns:a16="http://schemas.microsoft.com/office/drawing/2014/main" id="{634E8878-7410-442E-B02F-718A80C2AAF4}"/>
              </a:ext>
            </a:extLst>
          </p:cNvPr>
          <p:cNvSpPr>
            <a:spLocks noGrp="1"/>
          </p:cNvSpPr>
          <p:nvPr>
            <p:ph type="title"/>
          </p:nvPr>
        </p:nvSpPr>
        <p:spPr/>
        <p:txBody>
          <a:bodyPr/>
          <a:lstStyle/>
          <a:p>
            <a:r>
              <a:rPr lang="nl-NL" dirty="0"/>
              <a:t>Day 3: Learning Goals</a:t>
            </a:r>
          </a:p>
        </p:txBody>
      </p:sp>
    </p:spTree>
    <p:custDataLst>
      <p:tags r:id="rId1"/>
    </p:custDataLst>
    <p:extLst>
      <p:ext uri="{BB962C8B-B14F-4D97-AF65-F5344CB8AC3E}">
        <p14:creationId xmlns:p14="http://schemas.microsoft.com/office/powerpoint/2010/main" val="38503370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378D8E-1D0D-C3F6-4F1C-9D397C503753}"/>
              </a:ext>
            </a:extLst>
          </p:cNvPr>
          <p:cNvSpPr>
            <a:spLocks noGrp="1"/>
          </p:cNvSpPr>
          <p:nvPr>
            <p:ph type="title"/>
          </p:nvPr>
        </p:nvSpPr>
        <p:spPr/>
        <p:txBody>
          <a:bodyPr/>
          <a:lstStyle/>
          <a:p>
            <a:r>
              <a:rPr lang="nl-NL" dirty="0" err="1"/>
              <a:t>Writing</a:t>
            </a:r>
            <a:r>
              <a:rPr lang="nl-NL" dirty="0"/>
              <a:t> search </a:t>
            </a:r>
            <a:r>
              <a:rPr lang="nl-NL" dirty="0" err="1"/>
              <a:t>queries</a:t>
            </a:r>
            <a:endParaRPr lang="nl-NL" dirty="0"/>
          </a:p>
        </p:txBody>
      </p:sp>
      <p:sp>
        <p:nvSpPr>
          <p:cNvPr id="3" name="Tijdelijke aanduiding voor inhoud 2">
            <a:extLst>
              <a:ext uri="{FF2B5EF4-FFF2-40B4-BE49-F238E27FC236}">
                <a16:creationId xmlns:a16="http://schemas.microsoft.com/office/drawing/2014/main" id="{3CF343D0-D248-0821-2773-26D5B007A3F9}"/>
              </a:ext>
            </a:extLst>
          </p:cNvPr>
          <p:cNvSpPr>
            <a:spLocks noGrp="1"/>
          </p:cNvSpPr>
          <p:nvPr>
            <p:ph sz="half" idx="1"/>
          </p:nvPr>
        </p:nvSpPr>
        <p:spPr/>
        <p:txBody>
          <a:bodyPr/>
          <a:lstStyle/>
          <a:p>
            <a:pPr marL="0" indent="0">
              <a:buNone/>
            </a:pPr>
            <a:r>
              <a:rPr lang="nl-NL" dirty="0"/>
              <a:t>Prompt </a:t>
            </a:r>
            <a:r>
              <a:rPr lang="nl-NL" dirty="0" err="1"/>
              <a:t>ChatGPT</a:t>
            </a:r>
            <a:r>
              <a:rPr lang="nl-NL" dirty="0"/>
              <a:t> </a:t>
            </a:r>
            <a:r>
              <a:rPr lang="nl-NL" dirty="0" err="1"/>
              <a:t>with</a:t>
            </a:r>
            <a:r>
              <a:rPr lang="nl-NL" dirty="0"/>
              <a:t>:</a:t>
            </a:r>
          </a:p>
          <a:p>
            <a:r>
              <a:rPr lang="nl-NL" dirty="0" err="1"/>
              <a:t>Hansken</a:t>
            </a:r>
            <a:r>
              <a:rPr lang="nl-NL" dirty="0"/>
              <a:t> Query Language (HQL) manual</a:t>
            </a:r>
          </a:p>
          <a:p>
            <a:r>
              <a:rPr lang="nl-NL" dirty="0" err="1"/>
              <a:t>Hansken</a:t>
            </a:r>
            <a:r>
              <a:rPr lang="nl-NL" dirty="0"/>
              <a:t> </a:t>
            </a:r>
            <a:r>
              <a:rPr lang="nl-NL" dirty="0" err="1"/>
              <a:t>trace</a:t>
            </a:r>
            <a:r>
              <a:rPr lang="nl-NL" dirty="0"/>
              <a:t> model types</a:t>
            </a:r>
          </a:p>
          <a:p>
            <a:r>
              <a:rPr lang="nl-NL" dirty="0"/>
              <a:t>HQL cheat sheet</a:t>
            </a:r>
          </a:p>
        </p:txBody>
      </p:sp>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4746625" y="1712080"/>
            <a:ext cx="3900488" cy="2105102"/>
          </a:xfrm>
        </p:spPr>
      </p:pic>
    </p:spTree>
    <p:custDataLst>
      <p:tags r:id="rId1"/>
    </p:custDataLst>
    <p:extLst>
      <p:ext uri="{BB962C8B-B14F-4D97-AF65-F5344CB8AC3E}">
        <p14:creationId xmlns:p14="http://schemas.microsoft.com/office/powerpoint/2010/main" val="38424339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378D8E-1D0D-C3F6-4F1C-9D397C503753}"/>
              </a:ext>
            </a:extLst>
          </p:cNvPr>
          <p:cNvSpPr>
            <a:spLocks noGrp="1"/>
          </p:cNvSpPr>
          <p:nvPr>
            <p:ph type="title"/>
          </p:nvPr>
        </p:nvSpPr>
        <p:spPr/>
        <p:txBody>
          <a:bodyPr/>
          <a:lstStyle/>
          <a:p>
            <a:r>
              <a:rPr lang="nl-NL" dirty="0" err="1"/>
              <a:t>Writing</a:t>
            </a:r>
            <a:r>
              <a:rPr lang="nl-NL" dirty="0"/>
              <a:t> search </a:t>
            </a:r>
            <a:r>
              <a:rPr lang="nl-NL" dirty="0" err="1"/>
              <a:t>queries</a:t>
            </a:r>
            <a:endParaRPr lang="nl-NL" dirty="0"/>
          </a:p>
        </p:txBody>
      </p:sp>
      <p:sp>
        <p:nvSpPr>
          <p:cNvPr id="3" name="Tijdelijke aanduiding voor inhoud 2">
            <a:extLst>
              <a:ext uri="{FF2B5EF4-FFF2-40B4-BE49-F238E27FC236}">
                <a16:creationId xmlns:a16="http://schemas.microsoft.com/office/drawing/2014/main" id="{3CF343D0-D248-0821-2773-26D5B007A3F9}"/>
              </a:ext>
            </a:extLst>
          </p:cNvPr>
          <p:cNvSpPr>
            <a:spLocks noGrp="1"/>
          </p:cNvSpPr>
          <p:nvPr>
            <p:ph sz="half" idx="1"/>
          </p:nvPr>
        </p:nvSpPr>
        <p:spPr/>
        <p:txBody>
          <a:bodyPr/>
          <a:lstStyle/>
          <a:p>
            <a:pPr marL="0" indent="0">
              <a:buNone/>
            </a:pPr>
            <a:r>
              <a:rPr lang="nl-NL" dirty="0"/>
              <a:t>Prompt </a:t>
            </a:r>
            <a:r>
              <a:rPr lang="nl-NL" dirty="0" err="1"/>
              <a:t>ChatGPT</a:t>
            </a:r>
            <a:r>
              <a:rPr lang="nl-NL" dirty="0"/>
              <a:t> </a:t>
            </a:r>
            <a:r>
              <a:rPr lang="nl-NL" dirty="0" err="1"/>
              <a:t>with</a:t>
            </a:r>
            <a:r>
              <a:rPr lang="nl-NL" dirty="0"/>
              <a:t>:</a:t>
            </a:r>
          </a:p>
          <a:p>
            <a:r>
              <a:rPr lang="nl-NL" dirty="0" err="1"/>
              <a:t>Hansken</a:t>
            </a:r>
            <a:r>
              <a:rPr lang="nl-NL" dirty="0"/>
              <a:t> Query Language (HQL) manual</a:t>
            </a:r>
          </a:p>
          <a:p>
            <a:r>
              <a:rPr lang="nl-NL" dirty="0" err="1"/>
              <a:t>Hansken</a:t>
            </a:r>
            <a:r>
              <a:rPr lang="nl-NL" dirty="0"/>
              <a:t> </a:t>
            </a:r>
            <a:r>
              <a:rPr lang="nl-NL" dirty="0" err="1"/>
              <a:t>trace</a:t>
            </a:r>
            <a:r>
              <a:rPr lang="nl-NL" dirty="0"/>
              <a:t> model types</a:t>
            </a:r>
          </a:p>
          <a:p>
            <a:r>
              <a:rPr lang="nl-NL" dirty="0"/>
              <a:t>HQL cheat sheet</a:t>
            </a:r>
          </a:p>
          <a:p>
            <a:r>
              <a:rPr lang="nl-NL" dirty="0" err="1"/>
              <a:t>Instruction</a:t>
            </a:r>
            <a:endParaRPr lang="nl-NL" dirty="0"/>
          </a:p>
          <a:p>
            <a:pPr marL="342900" lvl="1" indent="0">
              <a:buNone/>
            </a:pPr>
            <a:r>
              <a:rPr lang="nl-NL" i="1" dirty="0"/>
              <a:t>“</a:t>
            </a:r>
            <a:r>
              <a:rPr lang="en-US" i="1" dirty="0"/>
              <a:t>Find Email traces with attachments that are sent between July 1st and July 28th 2022 in HQL</a:t>
            </a:r>
            <a:r>
              <a:rPr lang="nl-NL" i="1" dirty="0"/>
              <a:t>”</a:t>
            </a:r>
          </a:p>
        </p:txBody>
      </p:sp>
      <p:sp>
        <p:nvSpPr>
          <p:cNvPr id="9" name="Tijdelijke aanduiding voor inhoud 8">
            <a:extLst>
              <a:ext uri="{FF2B5EF4-FFF2-40B4-BE49-F238E27FC236}">
                <a16:creationId xmlns:a16="http://schemas.microsoft.com/office/drawing/2014/main" id="{B3C57A2B-DF6E-2BC1-715C-3E61ACFDCDED}"/>
              </a:ext>
            </a:extLst>
          </p:cNvPr>
          <p:cNvSpPr>
            <a:spLocks noGrp="1"/>
          </p:cNvSpPr>
          <p:nvPr>
            <p:ph sz="half" idx="2"/>
          </p:nvPr>
        </p:nvSpPr>
        <p:spPr/>
        <p:txBody>
          <a:bodyPr/>
          <a:lstStyle/>
          <a:p>
            <a:endParaRPr lang="nl-NL"/>
          </a:p>
        </p:txBody>
      </p:sp>
      <p:pic>
        <p:nvPicPr>
          <p:cNvPr id="12" name="Afbeelding 11">
            <a:extLst>
              <a:ext uri="{FF2B5EF4-FFF2-40B4-BE49-F238E27FC236}">
                <a16:creationId xmlns:a16="http://schemas.microsoft.com/office/drawing/2014/main" id="{3B954E7B-DA4C-5F35-C065-77BE6E82A95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15917" y="2139702"/>
            <a:ext cx="5027477" cy="2314352"/>
          </a:xfrm>
          <a:prstGeom prst="rect">
            <a:avLst/>
          </a:prstGeom>
        </p:spPr>
      </p:pic>
    </p:spTree>
    <p:custDataLst>
      <p:tags r:id="rId1"/>
    </p:custDataLst>
    <p:extLst>
      <p:ext uri="{BB962C8B-B14F-4D97-AF65-F5344CB8AC3E}">
        <p14:creationId xmlns:p14="http://schemas.microsoft.com/office/powerpoint/2010/main" val="40295345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D0680AD-7A30-EF02-3802-5CDD6DCA978E}"/>
              </a:ext>
            </a:extLst>
          </p:cNvPr>
          <p:cNvSpPr>
            <a:spLocks noGrp="1"/>
          </p:cNvSpPr>
          <p:nvPr>
            <p:ph type="title"/>
          </p:nvPr>
        </p:nvSpPr>
        <p:spPr/>
        <p:txBody>
          <a:bodyPr>
            <a:normAutofit/>
          </a:bodyPr>
          <a:lstStyle/>
          <a:p>
            <a:r>
              <a:rPr lang="nl-NL" dirty="0"/>
              <a:t>Step 1: </a:t>
            </a:r>
            <a:r>
              <a:rPr lang="nl-NL" dirty="0" err="1"/>
              <a:t>Summarizing</a:t>
            </a:r>
            <a:r>
              <a:rPr lang="nl-NL" dirty="0"/>
              <a:t> chat </a:t>
            </a:r>
            <a:r>
              <a:rPr lang="nl-NL" dirty="0" err="1"/>
              <a:t>conversations</a:t>
            </a:r>
            <a:endParaRPr lang="nl-NL" dirty="0"/>
          </a:p>
        </p:txBody>
      </p:sp>
      <p:sp>
        <p:nvSpPr>
          <p:cNvPr id="8" name="Content Placeholder 7"/>
          <p:cNvSpPr>
            <a:spLocks noGrp="1"/>
          </p:cNvSpPr>
          <p:nvPr>
            <p:ph sz="half" idx="1"/>
          </p:nvPr>
        </p:nvSpPr>
        <p:spPr/>
        <p:txBody>
          <a:bodyPr/>
          <a:lstStyle/>
          <a:p>
            <a:pPr marL="0" indent="0">
              <a:buNone/>
            </a:pPr>
            <a:r>
              <a:rPr lang="nl-NL" dirty="0"/>
              <a:t>Prompt </a:t>
            </a:r>
            <a:r>
              <a:rPr lang="nl-NL" dirty="0" err="1"/>
              <a:t>ChatGPT</a:t>
            </a:r>
            <a:r>
              <a:rPr lang="nl-NL" dirty="0"/>
              <a:t> </a:t>
            </a:r>
            <a:r>
              <a:rPr lang="nl-NL" dirty="0" err="1"/>
              <a:t>with</a:t>
            </a:r>
            <a:r>
              <a:rPr lang="nl-NL" dirty="0"/>
              <a:t>:</a:t>
            </a:r>
          </a:p>
          <a:p>
            <a:r>
              <a:rPr lang="en-US" dirty="0"/>
              <a:t>Initial instruction</a:t>
            </a:r>
          </a:p>
          <a:p>
            <a:pPr marL="0" indent="0">
              <a:buNone/>
            </a:pPr>
            <a:r>
              <a:rPr lang="en-US" dirty="0"/>
              <a:t> </a:t>
            </a:r>
          </a:p>
          <a:p>
            <a:endParaRPr lang="en-US" dirty="0"/>
          </a:p>
        </p:txBody>
      </p:sp>
      <p:sp>
        <p:nvSpPr>
          <p:cNvPr id="7" name="Content Placeholder 6"/>
          <p:cNvSpPr>
            <a:spLocks noGrp="1"/>
          </p:cNvSpPr>
          <p:nvPr>
            <p:ph sz="half" idx="2"/>
          </p:nvPr>
        </p:nvSpPr>
        <p:spPr/>
        <p:txBody>
          <a:bodyPr>
            <a:normAutofit fontScale="55000" lnSpcReduction="20000"/>
          </a:bodyPr>
          <a:lstStyle/>
          <a:p>
            <a:pPr marL="0" indent="0">
              <a:lnSpc>
                <a:spcPct val="120000"/>
              </a:lnSpc>
              <a:buNone/>
            </a:pPr>
            <a:r>
              <a:rPr lang="en-US" b="1" dirty="0">
                <a:latin typeface="Courier New" panose="02070309020205020404" pitchFamily="49" charset="0"/>
                <a:cs typeface="Courier New" panose="02070309020205020404" pitchFamily="49" charset="0"/>
              </a:rPr>
              <a:t>You are </a:t>
            </a:r>
            <a:r>
              <a:rPr lang="en-US" b="1" dirty="0" err="1">
                <a:latin typeface="Courier New" panose="02070309020205020404" pitchFamily="49" charset="0"/>
                <a:cs typeface="Courier New" panose="02070309020205020404" pitchFamily="49" charset="0"/>
              </a:rPr>
              <a:t>SleuthGPT</a:t>
            </a:r>
            <a:r>
              <a:rPr lang="en-US" b="1" dirty="0">
                <a:latin typeface="Courier New" panose="02070309020205020404" pitchFamily="49" charset="0"/>
                <a:cs typeface="Courier New" panose="02070309020205020404" pitchFamily="49" charset="0"/>
              </a:rPr>
              <a:t>. You are a detective that needs to find out what has been going on in a group of people. They want to help you and gave transcripts of their conversations. Most of them via </a:t>
            </a:r>
            <a:r>
              <a:rPr lang="en-US" b="1" dirty="0" err="1">
                <a:latin typeface="Courier New" panose="02070309020205020404" pitchFamily="49" charset="0"/>
                <a:cs typeface="Courier New" panose="02070309020205020404" pitchFamily="49" charset="0"/>
              </a:rPr>
              <a:t>whatsapp</a:t>
            </a:r>
            <a:r>
              <a:rPr lang="en-US" b="1" dirty="0">
                <a:latin typeface="Courier New" panose="02070309020205020404" pitchFamily="49" charset="0"/>
                <a:cs typeface="Courier New" panose="02070309020205020404" pitchFamily="49" charset="0"/>
              </a:rPr>
              <a:t> and some of them via Telegram and SMS text messages. You study the conversations and as a sleuth it is your job to figure out who is the leader of the group, who is the buyer, who is transporting and who are helping. It would be helpful if you identify the relationship between persons and if they are friendly, close, if they like each other or not. Dates are in </a:t>
            </a:r>
            <a:r>
              <a:rPr lang="en-US" b="1" dirty="0" err="1">
                <a:latin typeface="Courier New" panose="02070309020205020404" pitchFamily="49" charset="0"/>
                <a:cs typeface="Courier New" panose="02070309020205020404" pitchFamily="49" charset="0"/>
              </a:rPr>
              <a:t>dd</a:t>
            </a:r>
            <a:r>
              <a:rPr lang="en-US" b="1" dirty="0">
                <a:latin typeface="Courier New" panose="02070309020205020404" pitchFamily="49" charset="0"/>
                <a:cs typeface="Courier New" panose="02070309020205020404" pitchFamily="49" charset="0"/>
              </a:rPr>
              <a:t>-mm-</a:t>
            </a:r>
            <a:r>
              <a:rPr lang="en-US" b="1" dirty="0" err="1">
                <a:latin typeface="Courier New" panose="02070309020205020404" pitchFamily="49" charset="0"/>
                <a:cs typeface="Courier New" panose="02070309020205020404" pitchFamily="49" charset="0"/>
              </a:rPr>
              <a:t>yyyy</a:t>
            </a:r>
            <a:r>
              <a:rPr lang="en-US" b="1" dirty="0">
                <a:latin typeface="Courier New" panose="02070309020205020404" pitchFamily="49" charset="0"/>
                <a:cs typeface="Courier New" panose="02070309020205020404" pitchFamily="49" charset="0"/>
              </a:rPr>
              <a:t> format. For example 5-7-2022 is July 5th 2022. A name may have a identifier associated. This identifier is shown at the start of the conversion between brackets () following the name if it occurs for the first time. Summarize the following conversation including names of persons communicating, date of first message, date of last message and a summary including a sentiment analysis and characterization of the conversation.</a:t>
            </a:r>
          </a:p>
        </p:txBody>
      </p:sp>
    </p:spTree>
    <p:custDataLst>
      <p:tags r:id="rId1"/>
    </p:custDataLst>
    <p:extLst>
      <p:ext uri="{BB962C8B-B14F-4D97-AF65-F5344CB8AC3E}">
        <p14:creationId xmlns:p14="http://schemas.microsoft.com/office/powerpoint/2010/main" val="6721537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D0680AD-7A30-EF02-3802-5CDD6DCA978E}"/>
              </a:ext>
            </a:extLst>
          </p:cNvPr>
          <p:cNvSpPr>
            <a:spLocks noGrp="1"/>
          </p:cNvSpPr>
          <p:nvPr>
            <p:ph type="title"/>
          </p:nvPr>
        </p:nvSpPr>
        <p:spPr/>
        <p:txBody>
          <a:bodyPr>
            <a:normAutofit/>
          </a:bodyPr>
          <a:lstStyle/>
          <a:p>
            <a:r>
              <a:rPr lang="nl-NL" dirty="0"/>
              <a:t>Step 2: </a:t>
            </a:r>
            <a:r>
              <a:rPr lang="nl-NL" dirty="0" err="1"/>
              <a:t>Summarizing</a:t>
            </a:r>
            <a:r>
              <a:rPr lang="nl-NL" dirty="0"/>
              <a:t> chat </a:t>
            </a:r>
            <a:r>
              <a:rPr lang="nl-NL" dirty="0" err="1"/>
              <a:t>conversations</a:t>
            </a:r>
            <a:endParaRPr lang="nl-NL" dirty="0"/>
          </a:p>
        </p:txBody>
      </p:sp>
      <p:sp>
        <p:nvSpPr>
          <p:cNvPr id="8" name="Content Placeholder 7"/>
          <p:cNvSpPr>
            <a:spLocks noGrp="1"/>
          </p:cNvSpPr>
          <p:nvPr>
            <p:ph sz="half" idx="1"/>
          </p:nvPr>
        </p:nvSpPr>
        <p:spPr/>
        <p:txBody>
          <a:bodyPr/>
          <a:lstStyle/>
          <a:p>
            <a:pPr marL="0" indent="0">
              <a:buNone/>
            </a:pPr>
            <a:r>
              <a:rPr lang="nl-NL" dirty="0"/>
              <a:t>Prompt </a:t>
            </a:r>
            <a:r>
              <a:rPr lang="nl-NL" dirty="0" err="1"/>
              <a:t>ChatGPT</a:t>
            </a:r>
            <a:r>
              <a:rPr lang="nl-NL" dirty="0"/>
              <a:t> </a:t>
            </a:r>
            <a:r>
              <a:rPr lang="nl-NL" dirty="0" err="1"/>
              <a:t>with</a:t>
            </a:r>
            <a:r>
              <a:rPr lang="nl-NL" dirty="0"/>
              <a:t>:</a:t>
            </a:r>
          </a:p>
          <a:p>
            <a:r>
              <a:rPr lang="en-US" dirty="0"/>
              <a:t>Initial instruction</a:t>
            </a:r>
          </a:p>
          <a:p>
            <a:r>
              <a:rPr lang="en-US" dirty="0"/>
              <a:t>12 chat conversations from the Crystal Clear training case</a:t>
            </a:r>
          </a:p>
          <a:p>
            <a:pPr lvl="1"/>
            <a:r>
              <a:rPr lang="en-US" dirty="0"/>
              <a:t>This case was developed by the </a:t>
            </a:r>
            <a:r>
              <a:rPr lang="en-US" dirty="0" err="1"/>
              <a:t>Hansken</a:t>
            </a:r>
            <a:r>
              <a:rPr lang="en-US" dirty="0"/>
              <a:t> Academy for training purposes</a:t>
            </a:r>
          </a:p>
          <a:p>
            <a:pPr marL="0" indent="0">
              <a:buNone/>
            </a:pPr>
            <a:r>
              <a:rPr lang="en-US" dirty="0"/>
              <a:t> </a:t>
            </a:r>
          </a:p>
          <a:p>
            <a:endParaRPr lang="en-US" dirty="0"/>
          </a:p>
        </p:txBody>
      </p:sp>
      <p:sp>
        <p:nvSpPr>
          <p:cNvPr id="7" name="Content Placeholder 6"/>
          <p:cNvSpPr>
            <a:spLocks noGrp="1"/>
          </p:cNvSpPr>
          <p:nvPr>
            <p:ph sz="half" idx="2"/>
          </p:nvPr>
        </p:nvSpPr>
        <p:spPr/>
        <p:txBody>
          <a:bodyPr>
            <a:normAutofit fontScale="47500" lnSpcReduction="20000"/>
          </a:bodyPr>
          <a:lstStyle/>
          <a:p>
            <a:pPr marL="0" indent="0">
              <a:lnSpc>
                <a:spcPct val="120000"/>
              </a:lnSpc>
              <a:buNone/>
            </a:pPr>
            <a:r>
              <a:rPr lang="en-US" b="1" dirty="0">
                <a:latin typeface="Courier New" panose="02070309020205020404" pitchFamily="49" charset="0"/>
                <a:cs typeface="Courier New" panose="02070309020205020404" pitchFamily="49" charset="0"/>
              </a:rPr>
              <a:t>Conversation 1 between </a:t>
            </a:r>
            <a:r>
              <a:rPr lang="en-US" b="1" dirty="0" err="1">
                <a:latin typeface="Courier New" panose="02070309020205020404" pitchFamily="49" charset="0"/>
                <a:cs typeface="Courier New" panose="02070309020205020404" pitchFamily="49" charset="0"/>
              </a:rPr>
              <a:t>Quan</a:t>
            </a:r>
            <a:r>
              <a:rPr lang="en-US" b="1" dirty="0">
                <a:latin typeface="Courier New" panose="02070309020205020404" pitchFamily="49" charset="0"/>
                <a:cs typeface="Courier New" panose="02070309020205020404" pitchFamily="49" charset="0"/>
              </a:rPr>
              <a:t> (owner) and </a:t>
            </a:r>
            <a:r>
              <a:rPr lang="en-US" b="1" dirty="0" err="1">
                <a:latin typeface="Courier New" panose="02070309020205020404" pitchFamily="49" charset="0"/>
                <a:cs typeface="Courier New" panose="02070309020205020404" pitchFamily="49" charset="0"/>
              </a:rPr>
              <a:t>Figo</a:t>
            </a:r>
            <a:r>
              <a:rPr lang="en-US" b="1" dirty="0">
                <a:latin typeface="Courier New" panose="02070309020205020404" pitchFamily="49" charset="0"/>
                <a:cs typeface="Courier New" panose="02070309020205020404" pitchFamily="49" charset="0"/>
              </a:rPr>
              <a:t> (31644891202@s.whatsapp.net):</a:t>
            </a:r>
          </a:p>
          <a:p>
            <a:pPr marL="0" indent="0">
              <a:lnSpc>
                <a:spcPct val="120000"/>
              </a:lnSpc>
              <a:buNone/>
            </a:pP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5-7-2022 12:08:53 - 31644891202@s.whatsapp.net: Hi </a:t>
            </a:r>
            <a:r>
              <a:rPr lang="en-US" b="1" dirty="0" err="1">
                <a:latin typeface="Courier New" panose="02070309020205020404" pitchFamily="49" charset="0"/>
                <a:cs typeface="Courier New" panose="02070309020205020404" pitchFamily="49" charset="0"/>
              </a:rPr>
              <a:t>Quan</a:t>
            </a:r>
            <a:r>
              <a:rPr lang="en-US" b="1" dirty="0">
                <a:latin typeface="Courier New" panose="02070309020205020404" pitchFamily="49" charset="0"/>
                <a:cs typeface="Courier New" panose="02070309020205020404" pitchFamily="49" charset="0"/>
              </a:rPr>
              <a:t>, do you want to meet again or do you have enough information?</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5-7-2022 12:09:22 - owner: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know enough!</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5-7-2022 12:09:31 - 31644891202@s.whatsapp.net: Excellent</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5-7-2022 12:09:32 - owner: Thanks you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5-7-2022 12:11:50 - owner: What's the fee for the party?</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5-7-2022 12:13:41 - owner: Can you shine a light on that?</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5-7-2022 12:30:48 - 31644891202@s.whatsapp.net: Check your email</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11-7-2022 08:34:23 - 31644891202@s.whatsapp.net: Hi </a:t>
            </a:r>
            <a:r>
              <a:rPr lang="en-US" b="1" dirty="0" err="1">
                <a:latin typeface="Courier New" panose="02070309020205020404" pitchFamily="49" charset="0"/>
                <a:cs typeface="Courier New" panose="02070309020205020404" pitchFamily="49" charset="0"/>
              </a:rPr>
              <a:t>Quan</a:t>
            </a:r>
            <a:r>
              <a:rPr lang="en-US" b="1" dirty="0">
                <a:latin typeface="Courier New" panose="02070309020205020404" pitchFamily="49" charset="0"/>
                <a:cs typeface="Courier New" panose="02070309020205020404" pitchFamily="49" charset="0"/>
              </a:rPr>
              <a:t>, I have some instructions for your family visit: - buy suitcase via </a:t>
            </a:r>
            <a:r>
              <a:rPr lang="en-US" b="1" dirty="0" err="1">
                <a:latin typeface="Courier New" panose="02070309020205020404" pitchFamily="49" charset="0"/>
                <a:cs typeface="Courier New" panose="02070309020205020404" pitchFamily="49" charset="0"/>
              </a:rPr>
              <a:t>Marktplaats</a:t>
            </a:r>
            <a:r>
              <a:rPr lang="en-US" b="1" dirty="0">
                <a:latin typeface="Courier New" panose="02070309020205020404" pitchFamily="49" charset="0"/>
                <a:cs typeface="Courier New" panose="02070309020205020404" pitchFamily="49" charset="0"/>
              </a:rPr>
              <a:t> for transfer (make sure to pay cash to leave no </a:t>
            </a:r>
            <a:r>
              <a:rPr lang="en-US" b="1" dirty="0" err="1">
                <a:latin typeface="Courier New" panose="02070309020205020404" pitchFamily="49" charset="0"/>
                <a:cs typeface="Courier New" panose="02070309020205020404" pitchFamily="49" charset="0"/>
              </a:rPr>
              <a:t>traceble</a:t>
            </a:r>
            <a:r>
              <a:rPr lang="en-US" b="1" dirty="0">
                <a:latin typeface="Courier New" panose="02070309020205020404" pitchFamily="49" charset="0"/>
                <a:cs typeface="Courier New" panose="02070309020205020404" pitchFamily="49" charset="0"/>
              </a:rPr>
              <a:t> receipt) - Sent me a photo of the suitcase via Snapchat - Sent me a photo of the drugs and the lab via Snapchat - Get a signal account, I will contact you there today</a:t>
            </a:r>
          </a:p>
        </p:txBody>
      </p:sp>
    </p:spTree>
    <p:custDataLst>
      <p:tags r:id="rId1"/>
    </p:custDataLst>
    <p:extLst>
      <p:ext uri="{BB962C8B-B14F-4D97-AF65-F5344CB8AC3E}">
        <p14:creationId xmlns:p14="http://schemas.microsoft.com/office/powerpoint/2010/main" val="9216225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D0680AD-7A30-EF02-3802-5CDD6DCA978E}"/>
              </a:ext>
            </a:extLst>
          </p:cNvPr>
          <p:cNvSpPr>
            <a:spLocks noGrp="1"/>
          </p:cNvSpPr>
          <p:nvPr>
            <p:ph type="title"/>
          </p:nvPr>
        </p:nvSpPr>
        <p:spPr/>
        <p:txBody>
          <a:bodyPr>
            <a:normAutofit/>
          </a:bodyPr>
          <a:lstStyle/>
          <a:p>
            <a:r>
              <a:rPr lang="nl-NL" dirty="0"/>
              <a:t>Step 3: </a:t>
            </a:r>
            <a:r>
              <a:rPr lang="nl-NL" dirty="0" err="1"/>
              <a:t>Summarizing</a:t>
            </a:r>
            <a:r>
              <a:rPr lang="nl-NL" dirty="0"/>
              <a:t> chat </a:t>
            </a:r>
            <a:r>
              <a:rPr lang="nl-NL" dirty="0" err="1"/>
              <a:t>conversations</a:t>
            </a:r>
            <a:endParaRPr lang="nl-NL" dirty="0"/>
          </a:p>
        </p:txBody>
      </p:sp>
      <p:sp>
        <p:nvSpPr>
          <p:cNvPr id="8" name="Content Placeholder 7"/>
          <p:cNvSpPr>
            <a:spLocks noGrp="1"/>
          </p:cNvSpPr>
          <p:nvPr>
            <p:ph sz="half" idx="1"/>
          </p:nvPr>
        </p:nvSpPr>
        <p:spPr/>
        <p:txBody>
          <a:bodyPr/>
          <a:lstStyle/>
          <a:p>
            <a:r>
              <a:rPr lang="en-US" dirty="0"/>
              <a:t>Summary of 1</a:t>
            </a:r>
            <a:r>
              <a:rPr lang="en-US" baseline="30000" dirty="0"/>
              <a:t>st</a:t>
            </a:r>
            <a:r>
              <a:rPr lang="en-US" dirty="0"/>
              <a:t> conversation</a:t>
            </a:r>
          </a:p>
          <a:p>
            <a:r>
              <a:rPr lang="en-US" dirty="0"/>
              <a:t>Repeat for remaining 11 conversations</a:t>
            </a:r>
          </a:p>
          <a:p>
            <a:r>
              <a:rPr lang="en-US" dirty="0"/>
              <a:t>Concatenate all 12 summaries and call this the </a:t>
            </a:r>
            <a:r>
              <a:rPr lang="en-US" i="1" dirty="0"/>
              <a:t>combined summaries</a:t>
            </a:r>
            <a:endParaRPr lang="en-US" dirty="0"/>
          </a:p>
          <a:p>
            <a:pPr marL="0" indent="0">
              <a:buNone/>
            </a:pPr>
            <a:r>
              <a:rPr lang="en-US" dirty="0"/>
              <a:t> </a:t>
            </a:r>
          </a:p>
          <a:p>
            <a:endParaRPr lang="en-US" dirty="0"/>
          </a:p>
        </p:txBody>
      </p:sp>
      <p:sp>
        <p:nvSpPr>
          <p:cNvPr id="7" name="Content Placeholder 6"/>
          <p:cNvSpPr>
            <a:spLocks noGrp="1"/>
          </p:cNvSpPr>
          <p:nvPr>
            <p:ph sz="half" idx="2"/>
          </p:nvPr>
        </p:nvSpPr>
        <p:spPr/>
        <p:txBody>
          <a:bodyPr>
            <a:normAutofit fontScale="40000" lnSpcReduction="20000"/>
          </a:bodyPr>
          <a:lstStyle/>
          <a:p>
            <a:pPr marL="0" indent="0">
              <a:lnSpc>
                <a:spcPct val="120000"/>
              </a:lnSpc>
              <a:buNone/>
            </a:pPr>
            <a:r>
              <a:rPr lang="en-US" b="1" dirty="0">
                <a:latin typeface="Courier New" panose="02070309020205020404" pitchFamily="49" charset="0"/>
                <a:cs typeface="Courier New" panose="02070309020205020404" pitchFamily="49" charset="0"/>
              </a:rPr>
              <a:t>Conversation 1:</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Participants: </a:t>
            </a:r>
            <a:r>
              <a:rPr lang="en-US" b="1" dirty="0" err="1">
                <a:latin typeface="Courier New" panose="02070309020205020404" pitchFamily="49" charset="0"/>
                <a:cs typeface="Courier New" panose="02070309020205020404" pitchFamily="49" charset="0"/>
              </a:rPr>
              <a:t>Quan</a:t>
            </a:r>
            <a:r>
              <a:rPr lang="en-US" b="1" dirty="0">
                <a:latin typeface="Courier New" panose="02070309020205020404" pitchFamily="49" charset="0"/>
                <a:cs typeface="Courier New" panose="02070309020205020404" pitchFamily="49" charset="0"/>
              </a:rPr>
              <a:t> (owner) and </a:t>
            </a:r>
            <a:r>
              <a:rPr lang="en-US" b="1" dirty="0" err="1">
                <a:latin typeface="Courier New" panose="02070309020205020404" pitchFamily="49" charset="0"/>
                <a:cs typeface="Courier New" panose="02070309020205020404" pitchFamily="49" charset="0"/>
              </a:rPr>
              <a:t>Figo</a:t>
            </a:r>
            <a:r>
              <a:rPr lang="en-US" b="1" dirty="0">
                <a:latin typeface="Courier New" panose="02070309020205020404" pitchFamily="49" charset="0"/>
                <a:cs typeface="Courier New" panose="02070309020205020404" pitchFamily="49" charset="0"/>
              </a:rPr>
              <a:t>(31644891202@s.whatsapp.net)</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Date of First Message: 5-7-2022</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Date of Last Message: 11-7-2022</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Summary:</a:t>
            </a:r>
            <a:br>
              <a:rPr lang="en-US" b="1" dirty="0">
                <a:latin typeface="Courier New" panose="02070309020205020404" pitchFamily="49" charset="0"/>
                <a:cs typeface="Courier New" panose="02070309020205020404" pitchFamily="49" charset="0"/>
              </a:rPr>
            </a:br>
            <a:r>
              <a:rPr lang="en-US" b="1" dirty="0" err="1">
                <a:latin typeface="Courier New" panose="02070309020205020404" pitchFamily="49" charset="0"/>
                <a:cs typeface="Courier New" panose="02070309020205020404" pitchFamily="49" charset="0"/>
              </a:rPr>
              <a:t>Quan</a:t>
            </a:r>
            <a:r>
              <a:rPr lang="en-US" b="1" dirty="0">
                <a:latin typeface="Courier New" panose="02070309020205020404" pitchFamily="49" charset="0"/>
                <a:cs typeface="Courier New" panose="02070309020205020404" pitchFamily="49" charset="0"/>
              </a:rPr>
              <a:t> and </a:t>
            </a:r>
            <a:r>
              <a:rPr lang="en-US" b="1" dirty="0" err="1">
                <a:latin typeface="Courier New" panose="02070309020205020404" pitchFamily="49" charset="0"/>
                <a:cs typeface="Courier New" panose="02070309020205020404" pitchFamily="49" charset="0"/>
              </a:rPr>
              <a:t>Figo</a:t>
            </a:r>
            <a:r>
              <a:rPr lang="en-US" b="1" dirty="0">
                <a:latin typeface="Courier New" panose="02070309020205020404" pitchFamily="49" charset="0"/>
                <a:cs typeface="Courier New" panose="02070309020205020404" pitchFamily="49" charset="0"/>
              </a:rPr>
              <a:t> discuss meeting up and sharing information. </a:t>
            </a:r>
            <a:r>
              <a:rPr lang="en-US" b="1" dirty="0" err="1">
                <a:latin typeface="Courier New" panose="02070309020205020404" pitchFamily="49" charset="0"/>
                <a:cs typeface="Courier New" panose="02070309020205020404" pitchFamily="49" charset="0"/>
              </a:rPr>
              <a:t>Quan</a:t>
            </a:r>
            <a:r>
              <a:rPr lang="en-US" b="1" dirty="0">
                <a:latin typeface="Courier New" panose="02070309020205020404" pitchFamily="49" charset="0"/>
                <a:cs typeface="Courier New" panose="02070309020205020404" pitchFamily="49" charset="0"/>
              </a:rPr>
              <a:t> seems satisfied with the current information and thanks </a:t>
            </a:r>
            <a:r>
              <a:rPr lang="en-US" b="1" dirty="0" err="1">
                <a:latin typeface="Courier New" panose="02070309020205020404" pitchFamily="49" charset="0"/>
                <a:cs typeface="Courier New" panose="02070309020205020404" pitchFamily="49" charset="0"/>
              </a:rPr>
              <a:t>Figo</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Quan</a:t>
            </a:r>
            <a:r>
              <a:rPr lang="en-US" b="1" dirty="0">
                <a:latin typeface="Courier New" panose="02070309020205020404" pitchFamily="49" charset="0"/>
                <a:cs typeface="Courier New" panose="02070309020205020404" pitchFamily="49" charset="0"/>
              </a:rPr>
              <a:t> inquires about the fee for the party, and </a:t>
            </a:r>
            <a:r>
              <a:rPr lang="en-US" b="1" dirty="0" err="1">
                <a:latin typeface="Courier New" panose="02070309020205020404" pitchFamily="49" charset="0"/>
                <a:cs typeface="Courier New" panose="02070309020205020404" pitchFamily="49" charset="0"/>
              </a:rPr>
              <a:t>Figo</a:t>
            </a:r>
            <a:r>
              <a:rPr lang="en-US" b="1" dirty="0">
                <a:latin typeface="Courier New" panose="02070309020205020404" pitchFamily="49" charset="0"/>
                <a:cs typeface="Courier New" panose="02070309020205020404" pitchFamily="49" charset="0"/>
              </a:rPr>
              <a:t> directs </a:t>
            </a:r>
            <a:r>
              <a:rPr lang="en-US" b="1" dirty="0" err="1">
                <a:latin typeface="Courier New" panose="02070309020205020404" pitchFamily="49" charset="0"/>
                <a:cs typeface="Courier New" panose="02070309020205020404" pitchFamily="49" charset="0"/>
              </a:rPr>
              <a:t>Quan</a:t>
            </a:r>
            <a:r>
              <a:rPr lang="en-US" b="1" dirty="0">
                <a:latin typeface="Courier New" panose="02070309020205020404" pitchFamily="49" charset="0"/>
                <a:cs typeface="Courier New" panose="02070309020205020404" pitchFamily="49" charset="0"/>
              </a:rPr>
              <a:t> to check their email. Later, </a:t>
            </a:r>
            <a:r>
              <a:rPr lang="en-US" b="1" dirty="0" err="1">
                <a:latin typeface="Courier New" panose="02070309020205020404" pitchFamily="49" charset="0"/>
                <a:cs typeface="Courier New" panose="02070309020205020404" pitchFamily="49" charset="0"/>
              </a:rPr>
              <a:t>Figo</a:t>
            </a:r>
            <a:r>
              <a:rPr lang="en-US" b="1" dirty="0">
                <a:latin typeface="Courier New" panose="02070309020205020404" pitchFamily="49" charset="0"/>
                <a:cs typeface="Courier New" panose="02070309020205020404" pitchFamily="49" charset="0"/>
              </a:rPr>
              <a:t> provides instructions for </a:t>
            </a:r>
            <a:r>
              <a:rPr lang="en-US" b="1" dirty="0" err="1">
                <a:latin typeface="Courier New" panose="02070309020205020404" pitchFamily="49" charset="0"/>
                <a:cs typeface="Courier New" panose="02070309020205020404" pitchFamily="49" charset="0"/>
              </a:rPr>
              <a:t>Quan</a:t>
            </a:r>
            <a:r>
              <a:rPr lang="en-US" b="1" dirty="0">
                <a:latin typeface="Courier New" panose="02070309020205020404" pitchFamily="49" charset="0"/>
                <a:cs typeface="Courier New" panose="02070309020205020404" pitchFamily="49" charset="0"/>
              </a:rPr>
              <a:t> regarding a family visit, including purchasing a suitcase for transfer, taking photos of the suitcase and drugs/lab, and setting up a Signal account.</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Sentiment Analysis:</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The conversation appears to be cooperative and efficient. Both participants seem to be on good terms and focused on getting tasks done.</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Characterization:</a:t>
            </a:r>
            <a:br>
              <a:rPr lang="en-US" b="1" dirty="0">
                <a:latin typeface="Courier New" panose="02070309020205020404" pitchFamily="49" charset="0"/>
                <a:cs typeface="Courier New" panose="02070309020205020404" pitchFamily="49" charset="0"/>
              </a:rPr>
            </a:br>
            <a:r>
              <a:rPr lang="en-US" b="1" dirty="0" err="1">
                <a:latin typeface="Courier New" panose="02070309020205020404" pitchFamily="49" charset="0"/>
                <a:cs typeface="Courier New" panose="02070309020205020404" pitchFamily="49" charset="0"/>
              </a:rPr>
              <a:t>Quan</a:t>
            </a:r>
            <a:r>
              <a:rPr lang="en-US" b="1" dirty="0">
                <a:latin typeface="Courier New" panose="02070309020205020404" pitchFamily="49" charset="0"/>
                <a:cs typeface="Courier New" panose="02070309020205020404" pitchFamily="49" charset="0"/>
              </a:rPr>
              <a:t> seems to be the one seeking information and </a:t>
            </a:r>
            <a:r>
              <a:rPr lang="en-US" b="1" dirty="0" err="1">
                <a:latin typeface="Courier New" panose="02070309020205020404" pitchFamily="49" charset="0"/>
                <a:cs typeface="Courier New" panose="02070309020205020404" pitchFamily="49" charset="0"/>
              </a:rPr>
              <a:t>guidance,while</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Figo</a:t>
            </a:r>
            <a:r>
              <a:rPr lang="en-US" b="1" dirty="0">
                <a:latin typeface="Courier New" panose="02070309020205020404" pitchFamily="49" charset="0"/>
                <a:cs typeface="Courier New" panose="02070309020205020404" pitchFamily="49" charset="0"/>
              </a:rPr>
              <a:t> appears to be the one providing instructions and assistance. </a:t>
            </a:r>
            <a:r>
              <a:rPr lang="en-US" b="1" dirty="0" err="1">
                <a:latin typeface="Courier New" panose="02070309020205020404" pitchFamily="49" charset="0"/>
                <a:cs typeface="Courier New" panose="02070309020205020404" pitchFamily="49" charset="0"/>
              </a:rPr>
              <a:t>Figo's</a:t>
            </a:r>
            <a:r>
              <a:rPr lang="en-US" b="1" dirty="0">
                <a:latin typeface="Courier New" panose="02070309020205020404" pitchFamily="49" charset="0"/>
                <a:cs typeface="Courier New" panose="02070309020205020404" pitchFamily="49" charset="0"/>
              </a:rPr>
              <a:t> role in this conversation suggests that they could be a leader or coordinator in the group.</a:t>
            </a:r>
          </a:p>
        </p:txBody>
      </p:sp>
    </p:spTree>
    <p:custDataLst>
      <p:tags r:id="rId1"/>
    </p:custDataLst>
    <p:extLst>
      <p:ext uri="{BB962C8B-B14F-4D97-AF65-F5344CB8AC3E}">
        <p14:creationId xmlns:p14="http://schemas.microsoft.com/office/powerpoint/2010/main" val="37063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7"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D0680AD-7A30-EF02-3802-5CDD6DCA978E}"/>
              </a:ext>
            </a:extLst>
          </p:cNvPr>
          <p:cNvSpPr>
            <a:spLocks noGrp="1"/>
          </p:cNvSpPr>
          <p:nvPr>
            <p:ph type="title"/>
          </p:nvPr>
        </p:nvSpPr>
        <p:spPr/>
        <p:txBody>
          <a:bodyPr>
            <a:normAutofit/>
          </a:bodyPr>
          <a:lstStyle/>
          <a:p>
            <a:r>
              <a:rPr lang="nl-NL" dirty="0"/>
              <a:t>Summary 1: list persons </a:t>
            </a:r>
            <a:r>
              <a:rPr lang="nl-NL" dirty="0" err="1"/>
              <a:t>and</a:t>
            </a:r>
            <a:r>
              <a:rPr lang="nl-NL" dirty="0"/>
              <a:t> </a:t>
            </a:r>
            <a:r>
              <a:rPr lang="nl-NL" dirty="0" err="1"/>
              <a:t>roles</a:t>
            </a:r>
            <a:endParaRPr lang="nl-NL" dirty="0"/>
          </a:p>
        </p:txBody>
      </p:sp>
      <p:sp>
        <p:nvSpPr>
          <p:cNvPr id="8" name="Content Placeholder 7"/>
          <p:cNvSpPr>
            <a:spLocks noGrp="1"/>
          </p:cNvSpPr>
          <p:nvPr>
            <p:ph sz="half" idx="1"/>
          </p:nvPr>
        </p:nvSpPr>
        <p:spPr/>
        <p:txBody>
          <a:bodyPr/>
          <a:lstStyle/>
          <a:p>
            <a:pPr marL="0" indent="0">
              <a:buNone/>
            </a:pPr>
            <a:r>
              <a:rPr lang="nl-NL" dirty="0"/>
              <a:t>Prompt </a:t>
            </a:r>
            <a:r>
              <a:rPr lang="nl-NL" dirty="0" err="1"/>
              <a:t>ChatGPT</a:t>
            </a:r>
            <a:r>
              <a:rPr lang="nl-NL" dirty="0"/>
              <a:t> </a:t>
            </a:r>
            <a:r>
              <a:rPr lang="nl-NL" dirty="0" err="1"/>
              <a:t>with</a:t>
            </a:r>
            <a:r>
              <a:rPr lang="nl-NL" dirty="0"/>
              <a:t>:</a:t>
            </a:r>
          </a:p>
          <a:p>
            <a:r>
              <a:rPr lang="en-US" dirty="0"/>
              <a:t>Combined summaries preceded by:</a:t>
            </a:r>
          </a:p>
          <a:p>
            <a:pPr lvl="1">
              <a:lnSpc>
                <a:spcPct val="100000"/>
              </a:lnSpc>
            </a:pPr>
            <a:r>
              <a:rPr lang="en-US" i="1" dirty="0"/>
              <a:t>Here is a document containing multiple conversations. </a:t>
            </a:r>
          </a:p>
          <a:p>
            <a:pPr lvl="1">
              <a:lnSpc>
                <a:spcPct val="100000"/>
              </a:lnSpc>
            </a:pPr>
            <a:r>
              <a:rPr lang="en-US" i="1" u="sng" dirty="0"/>
              <a:t>Create a table</a:t>
            </a:r>
            <a:r>
              <a:rPr lang="en-US" i="1" dirty="0"/>
              <a:t> with a row for each person involved in these conversations and describe their role.</a:t>
            </a:r>
          </a:p>
          <a:p>
            <a:pPr marL="0" indent="0">
              <a:buNone/>
            </a:pPr>
            <a:r>
              <a:rPr lang="en-US" dirty="0" smtClean="0"/>
              <a:t> </a:t>
            </a:r>
            <a:endParaRPr lang="en-US" dirty="0"/>
          </a:p>
          <a:p>
            <a:endParaRPr lang="en-US" dirty="0"/>
          </a:p>
        </p:txBody>
      </p:sp>
      <p:pic>
        <p:nvPicPr>
          <p:cNvPr id="9" name="Content Placeholder 8"/>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5384773" y="944563"/>
            <a:ext cx="2624191" cy="3640137"/>
          </a:xfrm>
          <a:prstGeom prst="rect">
            <a:avLst/>
          </a:prstGeom>
        </p:spPr>
      </p:pic>
    </p:spTree>
    <p:custDataLst>
      <p:tags r:id="rId1"/>
    </p:custDataLst>
    <p:extLst>
      <p:ext uri="{BB962C8B-B14F-4D97-AF65-F5344CB8AC3E}">
        <p14:creationId xmlns:p14="http://schemas.microsoft.com/office/powerpoint/2010/main" val="304406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D0680AD-7A30-EF02-3802-5CDD6DCA978E}"/>
              </a:ext>
            </a:extLst>
          </p:cNvPr>
          <p:cNvSpPr>
            <a:spLocks noGrp="1"/>
          </p:cNvSpPr>
          <p:nvPr>
            <p:ph type="title"/>
          </p:nvPr>
        </p:nvSpPr>
        <p:spPr/>
        <p:txBody>
          <a:bodyPr>
            <a:normAutofit/>
          </a:bodyPr>
          <a:lstStyle/>
          <a:p>
            <a:r>
              <a:rPr lang="nl-NL" dirty="0"/>
              <a:t>Summary 2: </a:t>
            </a:r>
            <a:r>
              <a:rPr lang="nl-NL" dirty="0" err="1"/>
              <a:t>summarize</a:t>
            </a:r>
            <a:r>
              <a:rPr lang="nl-NL" dirty="0"/>
              <a:t> content</a:t>
            </a:r>
          </a:p>
        </p:txBody>
      </p:sp>
      <p:sp>
        <p:nvSpPr>
          <p:cNvPr id="8" name="Content Placeholder 7"/>
          <p:cNvSpPr>
            <a:spLocks noGrp="1"/>
          </p:cNvSpPr>
          <p:nvPr>
            <p:ph sz="half" idx="1"/>
          </p:nvPr>
        </p:nvSpPr>
        <p:spPr/>
        <p:txBody>
          <a:bodyPr>
            <a:normAutofit/>
          </a:bodyPr>
          <a:lstStyle/>
          <a:p>
            <a:pPr marL="0" indent="0">
              <a:buNone/>
            </a:pPr>
            <a:r>
              <a:rPr lang="nl-NL" dirty="0"/>
              <a:t>Prompt </a:t>
            </a:r>
            <a:r>
              <a:rPr lang="nl-NL" dirty="0" err="1"/>
              <a:t>ChatGPT</a:t>
            </a:r>
            <a:r>
              <a:rPr lang="nl-NL" dirty="0"/>
              <a:t> </a:t>
            </a:r>
            <a:r>
              <a:rPr lang="nl-NL" dirty="0" err="1"/>
              <a:t>with</a:t>
            </a:r>
            <a:r>
              <a:rPr lang="nl-NL" dirty="0"/>
              <a:t>:</a:t>
            </a:r>
          </a:p>
          <a:p>
            <a:r>
              <a:rPr lang="en-US" dirty="0"/>
              <a:t>Combined summaries preceded by:</a:t>
            </a:r>
          </a:p>
          <a:p>
            <a:pPr lvl="1">
              <a:lnSpc>
                <a:spcPct val="100000"/>
              </a:lnSpc>
            </a:pPr>
            <a:r>
              <a:rPr lang="en-US" i="1" dirty="0"/>
              <a:t>Here is a document containing multiple conversations. </a:t>
            </a:r>
          </a:p>
          <a:p>
            <a:pPr lvl="1">
              <a:lnSpc>
                <a:spcPct val="100000"/>
              </a:lnSpc>
            </a:pPr>
            <a:r>
              <a:rPr lang="en-US" i="1" u="sng" dirty="0"/>
              <a:t>Create a </a:t>
            </a:r>
            <a:r>
              <a:rPr lang="en-US" i="1" u="sng" dirty="0" err="1"/>
              <a:t>LaTeX</a:t>
            </a:r>
            <a:r>
              <a:rPr lang="en-US" i="1" u="sng" dirty="0"/>
              <a:t> table</a:t>
            </a:r>
            <a:r>
              <a:rPr lang="en-US" i="1" dirty="0"/>
              <a:t> showing participants, dates, summary in max 15 words, sentiment in max 5 words and characterization in max 5 words.</a:t>
            </a:r>
          </a:p>
          <a:p>
            <a:pPr marL="0" indent="0">
              <a:buNone/>
            </a:pPr>
            <a:r>
              <a:rPr lang="en-US" dirty="0" smtClean="0"/>
              <a:t> </a:t>
            </a:r>
            <a:endParaRPr lang="en-US" dirty="0"/>
          </a:p>
          <a:p>
            <a:endParaRPr lang="en-US" dirty="0"/>
          </a:p>
        </p:txBody>
      </p:sp>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4746625" y="1735497"/>
            <a:ext cx="3900488" cy="2058268"/>
          </a:xfrm>
          <a:prstGeom prst="rect">
            <a:avLst/>
          </a:prstGeom>
        </p:spPr>
      </p:pic>
    </p:spTree>
    <p:custDataLst>
      <p:tags r:id="rId1"/>
    </p:custDataLst>
    <p:extLst>
      <p:ext uri="{BB962C8B-B14F-4D97-AF65-F5344CB8AC3E}">
        <p14:creationId xmlns:p14="http://schemas.microsoft.com/office/powerpoint/2010/main" val="58650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a:bodyPr>
          <a:lstStyle/>
          <a:p>
            <a:pPr marL="0" indent="0">
              <a:buNone/>
            </a:pPr>
            <a:r>
              <a:rPr lang="nl-NL" dirty="0"/>
              <a:t>Prompt </a:t>
            </a:r>
            <a:r>
              <a:rPr lang="nl-NL" dirty="0" err="1"/>
              <a:t>ChatGPT</a:t>
            </a:r>
            <a:r>
              <a:rPr lang="nl-NL" dirty="0"/>
              <a:t> </a:t>
            </a:r>
            <a:r>
              <a:rPr lang="nl-NL" dirty="0" err="1"/>
              <a:t>with</a:t>
            </a:r>
            <a:r>
              <a:rPr lang="nl-NL" dirty="0"/>
              <a:t>:</a:t>
            </a:r>
          </a:p>
          <a:p>
            <a:r>
              <a:rPr lang="en-US" dirty="0"/>
              <a:t>Combined summaries </a:t>
            </a:r>
            <a:r>
              <a:rPr lang="en-US" dirty="0" err="1"/>
              <a:t>preced</a:t>
            </a:r>
            <a:r>
              <a:rPr lang="en-US" dirty="0"/>
              <a:t> by:</a:t>
            </a:r>
          </a:p>
          <a:p>
            <a:pPr lvl="1"/>
            <a:r>
              <a:rPr lang="en-US" i="1" dirty="0"/>
              <a:t>Here is a document containing multiple conversations. Create a Latex table showing participants, dates, summary in max 15 words, sentiment in max 5 words and characterization in max 5 words..</a:t>
            </a:r>
          </a:p>
          <a:p>
            <a:pPr marL="0" indent="0">
              <a:buNone/>
            </a:pPr>
            <a:r>
              <a:rPr lang="en-US" dirty="0"/>
              <a:t> </a:t>
            </a:r>
          </a:p>
          <a:p>
            <a:endParaRPr lang="en-US" dirty="0"/>
          </a:p>
        </p:txBody>
      </p:sp>
      <p:sp>
        <p:nvSpPr>
          <p:cNvPr id="4" name="Titel 3">
            <a:extLst>
              <a:ext uri="{FF2B5EF4-FFF2-40B4-BE49-F238E27FC236}">
                <a16:creationId xmlns:a16="http://schemas.microsoft.com/office/drawing/2014/main" id="{FD0680AD-7A30-EF02-3802-5CDD6DCA978E}"/>
              </a:ext>
            </a:extLst>
          </p:cNvPr>
          <p:cNvSpPr>
            <a:spLocks noGrp="1"/>
          </p:cNvSpPr>
          <p:nvPr>
            <p:ph type="title"/>
          </p:nvPr>
        </p:nvSpPr>
        <p:spPr/>
        <p:txBody>
          <a:bodyPr>
            <a:normAutofit/>
          </a:bodyPr>
          <a:lstStyle/>
          <a:p>
            <a:r>
              <a:rPr lang="nl-NL" dirty="0"/>
              <a:t>Summary 2: </a:t>
            </a:r>
            <a:r>
              <a:rPr lang="nl-NL" dirty="0" err="1"/>
              <a:t>summarize</a:t>
            </a:r>
            <a:r>
              <a:rPr lang="nl-NL" dirty="0"/>
              <a:t> content</a:t>
            </a:r>
          </a:p>
        </p:txBody>
      </p:sp>
      <p:pic>
        <p:nvPicPr>
          <p:cNvPr id="10" name="Content Placeholder 9"/>
          <p:cNvPicPr>
            <a:picLocks noGrp="1" noChangeAspect="1"/>
          </p:cNvPicPr>
          <p:nvPr>
            <p:ph sz="half" idx="4294967295"/>
          </p:nvPr>
        </p:nvPicPr>
        <p:blipFill>
          <a:blip r:embed="rId3" cstate="print">
            <a:extLst>
              <a:ext uri="{28A0092B-C50C-407E-A947-70E740481C1C}">
                <a14:useLocalDpi xmlns:a14="http://schemas.microsoft.com/office/drawing/2010/main"/>
              </a:ext>
            </a:extLst>
          </a:blip>
          <a:stretch>
            <a:fillRect/>
          </a:stretch>
        </p:blipFill>
        <p:spPr>
          <a:xfrm>
            <a:off x="5391150" y="2197100"/>
            <a:ext cx="3752850" cy="1979613"/>
          </a:xfrm>
          <a:prstGeom prst="rect">
            <a:avLst/>
          </a:prstGeom>
        </p:spPr>
      </p:pic>
      <p:pic>
        <p:nvPicPr>
          <p:cNvPr id="11" name="Content Placeholder 9"/>
          <p:cNvPicPr>
            <a:picLocks noChangeAspect="1"/>
          </p:cNvPicPr>
          <p:nvPr/>
        </p:nvPicPr>
        <p:blipFill>
          <a:blip r:embed="rId4"/>
          <a:stretch>
            <a:fillRect/>
          </a:stretch>
        </p:blipFill>
        <p:spPr>
          <a:xfrm>
            <a:off x="194480" y="52101"/>
            <a:ext cx="8802522" cy="4645046"/>
          </a:xfrm>
          <a:prstGeom prst="rect">
            <a:avLst/>
          </a:prstGeom>
        </p:spPr>
      </p:pic>
    </p:spTree>
    <p:custDataLst>
      <p:tags r:id="rId1"/>
    </p:custDataLst>
    <p:extLst>
      <p:ext uri="{BB962C8B-B14F-4D97-AF65-F5344CB8AC3E}">
        <p14:creationId xmlns:p14="http://schemas.microsoft.com/office/powerpoint/2010/main" val="30072110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D0680AD-7A30-EF02-3802-5CDD6DCA978E}"/>
              </a:ext>
            </a:extLst>
          </p:cNvPr>
          <p:cNvSpPr>
            <a:spLocks noGrp="1"/>
          </p:cNvSpPr>
          <p:nvPr>
            <p:ph type="title"/>
          </p:nvPr>
        </p:nvSpPr>
        <p:spPr/>
        <p:txBody>
          <a:bodyPr>
            <a:normAutofit/>
          </a:bodyPr>
          <a:lstStyle/>
          <a:p>
            <a:r>
              <a:rPr lang="nl-NL" dirty="0"/>
              <a:t>Summary 3: </a:t>
            </a:r>
            <a:r>
              <a:rPr lang="nl-NL" dirty="0" err="1"/>
              <a:t>connections</a:t>
            </a:r>
            <a:r>
              <a:rPr lang="nl-NL" dirty="0"/>
              <a:t> </a:t>
            </a:r>
            <a:r>
              <a:rPr lang="nl-NL" dirty="0" err="1"/>
              <a:t>and</a:t>
            </a:r>
            <a:r>
              <a:rPr lang="nl-NL" dirty="0"/>
              <a:t> sentiment</a:t>
            </a:r>
          </a:p>
        </p:txBody>
      </p:sp>
      <p:sp>
        <p:nvSpPr>
          <p:cNvPr id="8" name="Content Placeholder 7"/>
          <p:cNvSpPr>
            <a:spLocks noGrp="1"/>
          </p:cNvSpPr>
          <p:nvPr>
            <p:ph sz="half" idx="1"/>
          </p:nvPr>
        </p:nvSpPr>
        <p:spPr/>
        <p:txBody>
          <a:bodyPr>
            <a:normAutofit fontScale="92500" lnSpcReduction="10000"/>
          </a:bodyPr>
          <a:lstStyle/>
          <a:p>
            <a:pPr marL="0" indent="0">
              <a:buNone/>
            </a:pPr>
            <a:r>
              <a:rPr lang="nl-NL" dirty="0"/>
              <a:t>Prompt </a:t>
            </a:r>
            <a:r>
              <a:rPr lang="nl-NL" dirty="0" err="1"/>
              <a:t>ChatGPT</a:t>
            </a:r>
            <a:r>
              <a:rPr lang="nl-NL" dirty="0"/>
              <a:t> </a:t>
            </a:r>
            <a:r>
              <a:rPr lang="nl-NL" dirty="0" err="1"/>
              <a:t>with</a:t>
            </a:r>
            <a:r>
              <a:rPr lang="nl-NL" dirty="0"/>
              <a:t>:</a:t>
            </a:r>
          </a:p>
          <a:p>
            <a:r>
              <a:rPr lang="en-US" dirty="0"/>
              <a:t>Combined summaries preceded by:</a:t>
            </a:r>
          </a:p>
          <a:p>
            <a:pPr lvl="1">
              <a:lnSpc>
                <a:spcPct val="110000"/>
              </a:lnSpc>
            </a:pPr>
            <a:r>
              <a:rPr lang="en-US" i="1" dirty="0"/>
              <a:t>Here is a document containing multiple conversations. </a:t>
            </a:r>
          </a:p>
          <a:p>
            <a:pPr lvl="1">
              <a:lnSpc>
                <a:spcPct val="110000"/>
              </a:lnSpc>
            </a:pPr>
            <a:r>
              <a:rPr lang="en-US" i="1" u="sng" dirty="0"/>
              <a:t>List all names</a:t>
            </a:r>
            <a:r>
              <a:rPr lang="en-US" i="1" dirty="0"/>
              <a:t> as nodes. List conversations as </a:t>
            </a:r>
            <a:r>
              <a:rPr lang="en-US" i="1" u="sng" dirty="0"/>
              <a:t>connections between nodes</a:t>
            </a:r>
            <a:r>
              <a:rPr lang="en-US" i="1" dirty="0"/>
              <a:t>. Label connections with the </a:t>
            </a:r>
            <a:r>
              <a:rPr lang="en-US" i="1" u="sng" dirty="0"/>
              <a:t>topic</a:t>
            </a:r>
            <a:r>
              <a:rPr lang="en-US" i="1" dirty="0"/>
              <a:t> of the conversation including an </a:t>
            </a:r>
            <a:r>
              <a:rPr lang="en-US" i="1" u="sng" dirty="0"/>
              <a:t>emoticon</a:t>
            </a:r>
            <a:r>
              <a:rPr lang="en-US" i="1" dirty="0"/>
              <a:t> to reflect the sentiment of conversation. Avoid duplicate topics...</a:t>
            </a:r>
            <a:endParaRPr lang="en-US" dirty="0"/>
          </a:p>
          <a:p>
            <a:pPr marL="0" indent="0">
              <a:buNone/>
            </a:pPr>
            <a:r>
              <a:rPr lang="en-US" dirty="0" smtClean="0"/>
              <a:t> </a:t>
            </a:r>
            <a:endParaRPr lang="en-US" dirty="0"/>
          </a:p>
          <a:p>
            <a:endParaRPr lang="en-US" dirty="0"/>
          </a:p>
        </p:txBody>
      </p:sp>
      <p:pic>
        <p:nvPicPr>
          <p:cNvPr id="9" name="Content Placeholder 8"/>
          <p:cNvPicPr>
            <a:picLocks noGrp="1" noChangeAspect="1"/>
          </p:cNvPicPr>
          <p:nvPr>
            <p:ph sz="half" idx="2"/>
          </p:nvPr>
        </p:nvPicPr>
        <p:blipFill>
          <a:blip r:embed="rId3"/>
          <a:stretch>
            <a:fillRect/>
          </a:stretch>
        </p:blipFill>
        <p:spPr>
          <a:xfrm>
            <a:off x="4989314" y="944563"/>
            <a:ext cx="3415110" cy="3640137"/>
          </a:xfrm>
          <a:prstGeom prst="rect">
            <a:avLst/>
          </a:prstGeom>
        </p:spPr>
      </p:pic>
    </p:spTree>
    <p:custDataLst>
      <p:tags r:id="rId1"/>
    </p:custDataLst>
    <p:extLst>
      <p:ext uri="{BB962C8B-B14F-4D97-AF65-F5344CB8AC3E}">
        <p14:creationId xmlns:p14="http://schemas.microsoft.com/office/powerpoint/2010/main" val="78442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D0680AD-7A30-EF02-3802-5CDD6DCA978E}"/>
              </a:ext>
            </a:extLst>
          </p:cNvPr>
          <p:cNvSpPr>
            <a:spLocks noGrp="1"/>
          </p:cNvSpPr>
          <p:nvPr>
            <p:ph type="title"/>
          </p:nvPr>
        </p:nvSpPr>
        <p:spPr/>
        <p:txBody>
          <a:bodyPr>
            <a:normAutofit/>
          </a:bodyPr>
          <a:lstStyle/>
          <a:p>
            <a:r>
              <a:rPr lang="nl-NL" dirty="0"/>
              <a:t>Summary 4: </a:t>
            </a:r>
            <a:r>
              <a:rPr lang="nl-NL" dirty="0" err="1"/>
              <a:t>visualize</a:t>
            </a:r>
            <a:endParaRPr lang="nl-NL" dirty="0"/>
          </a:p>
        </p:txBody>
      </p:sp>
      <p:sp>
        <p:nvSpPr>
          <p:cNvPr id="8" name="Content Placeholder 7"/>
          <p:cNvSpPr>
            <a:spLocks noGrp="1"/>
          </p:cNvSpPr>
          <p:nvPr>
            <p:ph sz="half" idx="1"/>
          </p:nvPr>
        </p:nvSpPr>
        <p:spPr/>
        <p:txBody>
          <a:bodyPr>
            <a:normAutofit fontScale="85000" lnSpcReduction="20000"/>
          </a:bodyPr>
          <a:lstStyle/>
          <a:p>
            <a:pPr marL="0" indent="0">
              <a:buNone/>
            </a:pPr>
            <a:r>
              <a:rPr lang="nl-NL" dirty="0"/>
              <a:t>Prompt </a:t>
            </a:r>
            <a:r>
              <a:rPr lang="nl-NL" dirty="0" err="1"/>
              <a:t>ChatGPT</a:t>
            </a:r>
            <a:r>
              <a:rPr lang="nl-NL" dirty="0"/>
              <a:t> </a:t>
            </a:r>
            <a:r>
              <a:rPr lang="nl-NL" dirty="0" err="1"/>
              <a:t>with</a:t>
            </a:r>
            <a:r>
              <a:rPr lang="nl-NL" dirty="0"/>
              <a:t>:</a:t>
            </a:r>
          </a:p>
          <a:p>
            <a:r>
              <a:rPr lang="en-US" dirty="0"/>
              <a:t>Output from summary 3 plus list of persons preceded by:</a:t>
            </a:r>
          </a:p>
          <a:p>
            <a:pPr lvl="1">
              <a:lnSpc>
                <a:spcPct val="110000"/>
              </a:lnSpc>
            </a:pPr>
            <a:r>
              <a:rPr lang="en-US" i="1" dirty="0"/>
              <a:t>Format the following information using </a:t>
            </a:r>
            <a:r>
              <a:rPr lang="en-US" i="1" u="sng" dirty="0" err="1"/>
              <a:t>TikZ</a:t>
            </a:r>
            <a:r>
              <a:rPr lang="en-US" i="1" dirty="0"/>
              <a:t> in a </a:t>
            </a:r>
            <a:r>
              <a:rPr lang="en-US" i="1" u="sng" dirty="0" err="1"/>
              <a:t>LaTeX</a:t>
            </a:r>
            <a:r>
              <a:rPr lang="en-US" i="1" u="sng" dirty="0"/>
              <a:t> figure</a:t>
            </a:r>
            <a:r>
              <a:rPr lang="en-US" i="1" dirty="0"/>
              <a:t>. Use the </a:t>
            </a:r>
            <a:r>
              <a:rPr lang="en-US" i="1" u="sng" dirty="0"/>
              <a:t>fontawesome5</a:t>
            </a:r>
            <a:r>
              <a:rPr lang="en-US" i="1" dirty="0"/>
              <a:t> package for the emoticons.</a:t>
            </a:r>
          </a:p>
          <a:p>
            <a:pPr lvl="1">
              <a:lnSpc>
                <a:spcPct val="110000"/>
              </a:lnSpc>
            </a:pPr>
            <a:r>
              <a:rPr lang="en-US" i="1" dirty="0"/>
              <a:t>Use the </a:t>
            </a:r>
            <a:r>
              <a:rPr lang="en-US" i="1" u="sng" dirty="0"/>
              <a:t>connection text as labels</a:t>
            </a:r>
            <a:r>
              <a:rPr lang="en-US" i="1" dirty="0"/>
              <a:t> that run along the edges. Use fixed size </a:t>
            </a:r>
            <a:r>
              <a:rPr lang="en-US" i="1" u="sng" dirty="0"/>
              <a:t>small circles</a:t>
            </a:r>
            <a:r>
              <a:rPr lang="en-US" i="1" dirty="0"/>
              <a:t> with gray color and black contour to </a:t>
            </a:r>
            <a:r>
              <a:rPr lang="en-US" i="1" u="sng" dirty="0"/>
              <a:t>depict the nodes</a:t>
            </a:r>
            <a:r>
              <a:rPr lang="en-US" i="1" dirty="0"/>
              <a:t>. Can you define a separate style for the edges and reference this in the draw sections. Use a smaller font for the edge labels. Arrange the nodes so that </a:t>
            </a:r>
            <a:r>
              <a:rPr lang="en-US" i="1" u="sng" dirty="0"/>
              <a:t>edges are not crossing</a:t>
            </a:r>
            <a:r>
              <a:rPr lang="en-US" i="1" dirty="0"/>
              <a:t>.</a:t>
            </a:r>
          </a:p>
          <a:p>
            <a:endParaRPr lang="en-US"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4878004" y="944563"/>
            <a:ext cx="3637729" cy="3640137"/>
          </a:xfrm>
          <a:prstGeom prst="rect">
            <a:avLst/>
          </a:prstGeom>
        </p:spPr>
      </p:pic>
    </p:spTree>
    <p:custDataLst>
      <p:tags r:id="rId1"/>
    </p:custDataLst>
    <p:extLst>
      <p:ext uri="{BB962C8B-B14F-4D97-AF65-F5344CB8AC3E}">
        <p14:creationId xmlns:p14="http://schemas.microsoft.com/office/powerpoint/2010/main" val="217213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4E076FC5-497C-4796-9B51-723393B7D98B}"/>
              </a:ext>
            </a:extLst>
          </p:cNvPr>
          <p:cNvSpPr>
            <a:spLocks noGrp="1"/>
          </p:cNvSpPr>
          <p:nvPr>
            <p:ph type="subTitle" idx="1"/>
          </p:nvPr>
        </p:nvSpPr>
        <p:spPr/>
        <p:txBody>
          <a:bodyPr/>
          <a:lstStyle/>
          <a:p>
            <a:r>
              <a:rPr lang="en-US" dirty="0"/>
              <a:t>Part 5: What is ELK and why do you need it? </a:t>
            </a:r>
          </a:p>
          <a:p>
            <a:endParaRPr lang="nl-NL" dirty="0"/>
          </a:p>
        </p:txBody>
      </p:sp>
    </p:spTree>
    <p:extLst>
      <p:ext uri="{BB962C8B-B14F-4D97-AF65-F5344CB8AC3E}">
        <p14:creationId xmlns:p14="http://schemas.microsoft.com/office/powerpoint/2010/main" val="42417856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48D53BC-759F-D4DA-F69E-4623CF60E1A9}"/>
              </a:ext>
            </a:extLst>
          </p:cNvPr>
          <p:cNvSpPr>
            <a:spLocks noGrp="1"/>
          </p:cNvSpPr>
          <p:nvPr>
            <p:ph type="title"/>
          </p:nvPr>
        </p:nvSpPr>
        <p:spPr/>
        <p:txBody>
          <a:bodyPr/>
          <a:lstStyle/>
          <a:p>
            <a:r>
              <a:rPr lang="en-US" dirty="0" err="1"/>
              <a:t>Analyse</a:t>
            </a:r>
            <a:r>
              <a:rPr lang="en-US" dirty="0"/>
              <a:t> search results</a:t>
            </a:r>
            <a:endParaRPr lang="nl-NL" dirty="0"/>
          </a:p>
        </p:txBody>
      </p:sp>
      <p:sp>
        <p:nvSpPr>
          <p:cNvPr id="3" name="Tijdelijke aanduiding voor inhoud 2">
            <a:extLst>
              <a:ext uri="{FF2B5EF4-FFF2-40B4-BE49-F238E27FC236}">
                <a16:creationId xmlns:a16="http://schemas.microsoft.com/office/drawing/2014/main" id="{53EC3E74-24AD-237C-7E41-B59EFC1FD98A}"/>
              </a:ext>
            </a:extLst>
          </p:cNvPr>
          <p:cNvSpPr>
            <a:spLocks noGrp="1"/>
          </p:cNvSpPr>
          <p:nvPr>
            <p:ph sz="half" idx="1"/>
          </p:nvPr>
        </p:nvSpPr>
        <p:spPr/>
        <p:txBody>
          <a:bodyPr>
            <a:normAutofit/>
          </a:bodyPr>
          <a:lstStyle/>
          <a:p>
            <a:r>
              <a:rPr lang="en-US" dirty="0"/>
              <a:t>Can </a:t>
            </a:r>
            <a:r>
              <a:rPr lang="en-US" dirty="0" err="1"/>
              <a:t>ChatGPT</a:t>
            </a:r>
            <a:r>
              <a:rPr lang="en-US" dirty="0"/>
              <a:t> assist with analyzing different types of digital traces?</a:t>
            </a:r>
          </a:p>
          <a:p>
            <a:pPr lvl="1"/>
            <a:r>
              <a:rPr lang="en-US" dirty="0"/>
              <a:t>Browser history</a:t>
            </a:r>
          </a:p>
          <a:p>
            <a:pPr lvl="1"/>
            <a:r>
              <a:rPr lang="en-US" dirty="0"/>
              <a:t>Chat messages</a:t>
            </a:r>
          </a:p>
          <a:p>
            <a:pPr lvl="1"/>
            <a:r>
              <a:rPr lang="en-US" dirty="0"/>
              <a:t>Geo locations</a:t>
            </a:r>
            <a:endParaRPr lang="nl-NL" dirty="0"/>
          </a:p>
        </p:txBody>
      </p:sp>
      <p:pic>
        <p:nvPicPr>
          <p:cNvPr id="7" name="Tijdelijke aanduiding voor afbeelding 6">
            <a:extLst>
              <a:ext uri="{FF2B5EF4-FFF2-40B4-BE49-F238E27FC236}">
                <a16:creationId xmlns:a16="http://schemas.microsoft.com/office/drawing/2014/main" id="{519DCC10-7265-57E6-D977-B35601FCF489}"/>
              </a:ext>
            </a:extLst>
          </p:cNvPr>
          <p:cNvPicPr>
            <a:picLocks noGrp="1" noChangeAspect="1"/>
          </p:cNvPicPr>
          <p:nvPr>
            <p:ph sz="half" idx="2"/>
          </p:nvPr>
        </p:nvPicPr>
        <p:blipFill rotWithShape="1">
          <a:blip r:embed="rId3">
            <a:duotone>
              <a:schemeClr val="accent4">
                <a:shade val="45000"/>
                <a:satMod val="135000"/>
              </a:schemeClr>
              <a:prstClr val="white"/>
            </a:duotone>
          </a:blip>
          <a:stretch/>
        </p:blipFill>
        <p:spPr>
          <a:xfrm>
            <a:off x="4746625" y="1667619"/>
            <a:ext cx="3900488" cy="2194024"/>
          </a:xfrm>
          <a:prstGeom prst="rect">
            <a:avLst/>
          </a:prstGeom>
        </p:spPr>
      </p:pic>
    </p:spTree>
    <p:custDataLst>
      <p:tags r:id="rId1"/>
    </p:custDataLst>
    <p:extLst>
      <p:ext uri="{BB962C8B-B14F-4D97-AF65-F5344CB8AC3E}">
        <p14:creationId xmlns:p14="http://schemas.microsoft.com/office/powerpoint/2010/main" val="12005223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48D53BC-759F-D4DA-F69E-4623CF60E1A9}"/>
              </a:ext>
            </a:extLst>
          </p:cNvPr>
          <p:cNvSpPr>
            <a:spLocks noGrp="1"/>
          </p:cNvSpPr>
          <p:nvPr>
            <p:ph type="title"/>
          </p:nvPr>
        </p:nvSpPr>
        <p:spPr/>
        <p:txBody>
          <a:bodyPr/>
          <a:lstStyle/>
          <a:p>
            <a:r>
              <a:rPr lang="en-US" dirty="0"/>
              <a:t>Step 1: </a:t>
            </a:r>
            <a:r>
              <a:rPr lang="en-US" dirty="0" err="1"/>
              <a:t>Analyse</a:t>
            </a:r>
            <a:r>
              <a:rPr lang="en-US" dirty="0"/>
              <a:t> browser history</a:t>
            </a:r>
            <a:endParaRPr lang="nl-NL" dirty="0"/>
          </a:p>
        </p:txBody>
      </p:sp>
      <p:sp>
        <p:nvSpPr>
          <p:cNvPr id="3" name="Tijdelijke aanduiding voor inhoud 2">
            <a:extLst>
              <a:ext uri="{FF2B5EF4-FFF2-40B4-BE49-F238E27FC236}">
                <a16:creationId xmlns:a16="http://schemas.microsoft.com/office/drawing/2014/main" id="{53EC3E74-24AD-237C-7E41-B59EFC1FD98A}"/>
              </a:ext>
            </a:extLst>
          </p:cNvPr>
          <p:cNvSpPr>
            <a:spLocks noGrp="1"/>
          </p:cNvSpPr>
          <p:nvPr>
            <p:ph sz="half" idx="1"/>
          </p:nvPr>
        </p:nvSpPr>
        <p:spPr/>
        <p:txBody>
          <a:bodyPr>
            <a:normAutofit fontScale="47500" lnSpcReduction="20000"/>
          </a:bodyPr>
          <a:lstStyle/>
          <a:p>
            <a:pPr marL="0" indent="0">
              <a:lnSpc>
                <a:spcPct val="120000"/>
              </a:lnSpc>
              <a:buNone/>
            </a:pPr>
            <a:r>
              <a:rPr lang="en-US" sz="2900" dirty="0"/>
              <a:t>Prompt </a:t>
            </a:r>
            <a:r>
              <a:rPr lang="en-US" sz="2900" dirty="0" err="1"/>
              <a:t>ChatGPT</a:t>
            </a:r>
            <a:r>
              <a:rPr lang="en-US" sz="2900" dirty="0"/>
              <a:t>:</a:t>
            </a:r>
          </a:p>
          <a:p>
            <a:pPr>
              <a:lnSpc>
                <a:spcPct val="120000"/>
              </a:lnSpc>
            </a:pPr>
            <a:r>
              <a:rPr lang="en-US" sz="2600" dirty="0"/>
              <a:t>act as a sleuth</a:t>
            </a:r>
          </a:p>
          <a:p>
            <a:pPr>
              <a:lnSpc>
                <a:spcPct val="120000"/>
              </a:lnSpc>
            </a:pPr>
            <a:r>
              <a:rPr lang="en-US" sz="2600" dirty="0" err="1"/>
              <a:t>Quan</a:t>
            </a:r>
            <a:r>
              <a:rPr lang="en-US" sz="2600" dirty="0"/>
              <a:t> is one of the suspects in this case </a:t>
            </a:r>
          </a:p>
          <a:p>
            <a:pPr>
              <a:lnSpc>
                <a:spcPct val="120000"/>
              </a:lnSpc>
            </a:pPr>
            <a:r>
              <a:rPr lang="en-US" sz="2600" dirty="0" err="1"/>
              <a:t>analyse</a:t>
            </a:r>
            <a:r>
              <a:rPr lang="en-US" sz="2600" dirty="0"/>
              <a:t> browser history </a:t>
            </a:r>
            <a:r>
              <a:rPr lang="en-US" sz="2600" dirty="0" err="1"/>
              <a:t>url’s</a:t>
            </a:r>
            <a:r>
              <a:rPr lang="en-US" sz="2600" dirty="0"/>
              <a:t> </a:t>
            </a:r>
          </a:p>
          <a:p>
            <a:pPr lvl="1">
              <a:lnSpc>
                <a:spcPct val="120000"/>
              </a:lnSpc>
            </a:pPr>
            <a:r>
              <a:rPr lang="en-US" sz="2200" dirty="0"/>
              <a:t>containing the word ’search’ </a:t>
            </a:r>
          </a:p>
          <a:p>
            <a:pPr lvl="1">
              <a:lnSpc>
                <a:spcPct val="120000"/>
              </a:lnSpc>
            </a:pPr>
            <a:r>
              <a:rPr lang="en-US" sz="2200" dirty="0"/>
              <a:t>found on the phone from </a:t>
            </a:r>
            <a:r>
              <a:rPr lang="en-US" sz="2200" dirty="0" err="1"/>
              <a:t>Quan</a:t>
            </a:r>
            <a:endParaRPr lang="en-US" sz="2200" dirty="0"/>
          </a:p>
          <a:p>
            <a:pPr marL="313200" lvl="1" indent="0">
              <a:lnSpc>
                <a:spcPct val="120000"/>
              </a:lnSpc>
              <a:buNone/>
            </a:pPr>
            <a:r>
              <a:rPr lang="en-US" sz="2100" b="1" dirty="0">
                <a:latin typeface="Courier New" panose="02070309020205020404" pitchFamily="49" charset="0"/>
                <a:cs typeface="Courier New" panose="02070309020205020404" pitchFamily="49" charset="0"/>
              </a:rPr>
              <a:t>HQL: </a:t>
            </a:r>
            <a:r>
              <a:rPr lang="en-US" sz="2100" b="1" dirty="0" err="1">
                <a:latin typeface="Courier New" panose="02070309020205020404" pitchFamily="49" charset="0"/>
                <a:cs typeface="Courier New" panose="02070309020205020404" pitchFamily="49" charset="0"/>
              </a:rPr>
              <a:t>type:browserHistory</a:t>
            </a:r>
            <a:r>
              <a:rPr lang="en-US" sz="2100" b="1" dirty="0">
                <a:latin typeface="Courier New" panose="02070309020205020404" pitchFamily="49" charset="0"/>
                <a:cs typeface="Courier New" panose="02070309020205020404" pitchFamily="49" charset="0"/>
              </a:rPr>
              <a:t> </a:t>
            </a:r>
            <a:r>
              <a:rPr lang="en-US" sz="2100" b="1" dirty="0" err="1">
                <a:latin typeface="Courier New" panose="02070309020205020404" pitchFamily="49" charset="0"/>
                <a:cs typeface="Courier New" panose="02070309020205020404" pitchFamily="49" charset="0"/>
              </a:rPr>
              <a:t>type:search</a:t>
            </a:r>
            <a:r>
              <a:rPr lang="en-US" sz="2600" dirty="0"/>
              <a:t> </a:t>
            </a:r>
          </a:p>
          <a:p>
            <a:pPr marL="0" indent="0">
              <a:lnSpc>
                <a:spcPct val="120000"/>
              </a:lnSpc>
              <a:buNone/>
            </a:pPr>
            <a:endParaRPr lang="en-US" sz="2600" i="1" dirty="0"/>
          </a:p>
          <a:p>
            <a:pPr marL="0" indent="0">
              <a:lnSpc>
                <a:spcPct val="120000"/>
              </a:lnSpc>
              <a:buNone/>
            </a:pPr>
            <a:r>
              <a:rPr lang="en-US" sz="2600" i="1" dirty="0"/>
              <a:t>We only show the first 3 browser history </a:t>
            </a:r>
            <a:br>
              <a:rPr lang="en-US" sz="2600" i="1" dirty="0"/>
            </a:br>
            <a:r>
              <a:rPr lang="en-US" sz="2600" i="1" dirty="0"/>
              <a:t>in total there are 50 unique </a:t>
            </a:r>
            <a:r>
              <a:rPr lang="en-US" sz="2600" i="1" dirty="0" err="1"/>
              <a:t>url’s</a:t>
            </a:r>
            <a:r>
              <a:rPr lang="en-US" sz="2600" i="1" dirty="0"/>
              <a:t> in total.</a:t>
            </a:r>
            <a:endParaRPr lang="nl-NL" i="1" dirty="0"/>
          </a:p>
        </p:txBody>
      </p:sp>
      <p:sp>
        <p:nvSpPr>
          <p:cNvPr id="9" name="Content Placeholder 6"/>
          <p:cNvSpPr>
            <a:spLocks noGrp="1"/>
          </p:cNvSpPr>
          <p:nvPr>
            <p:ph sz="half" idx="2"/>
          </p:nvPr>
        </p:nvSpPr>
        <p:spPr/>
        <p:txBody>
          <a:bodyPr>
            <a:normAutofit fontScale="47500" lnSpcReduction="20000"/>
          </a:bodyPr>
          <a:lstStyle/>
          <a:p>
            <a:pPr marL="0" indent="0">
              <a:lnSpc>
                <a:spcPct val="120000"/>
              </a:lnSpc>
              <a:buNone/>
            </a:pPr>
            <a:r>
              <a:rPr lang="en-US" b="1" u="sng" dirty="0">
                <a:latin typeface="Courier New" panose="02070309020205020404" pitchFamily="49" charset="0"/>
                <a:cs typeface="Courier New" panose="02070309020205020404" pitchFamily="49" charset="0"/>
              </a:rPr>
              <a:t>You are </a:t>
            </a:r>
            <a:r>
              <a:rPr lang="en-US" b="1" u="sng" dirty="0" err="1">
                <a:latin typeface="Courier New" panose="02070309020205020404" pitchFamily="49" charset="0"/>
                <a:cs typeface="Courier New" panose="02070309020205020404" pitchFamily="49" charset="0"/>
              </a:rPr>
              <a:t>SleuthGPT</a:t>
            </a:r>
            <a:r>
              <a:rPr lang="en-US" b="1" dirty="0">
                <a:latin typeface="Courier New" panose="02070309020205020404" pitchFamily="49" charset="0"/>
                <a:cs typeface="Courier New" panose="02070309020205020404" pitchFamily="49" charset="0"/>
              </a:rPr>
              <a:t>. You are a detective that is investigating a case. </a:t>
            </a:r>
            <a:r>
              <a:rPr lang="en-US" b="1" u="sng" dirty="0" err="1">
                <a:latin typeface="Courier New" panose="02070309020205020404" pitchFamily="49" charset="0"/>
                <a:cs typeface="Courier New" panose="02070309020205020404" pitchFamily="49" charset="0"/>
              </a:rPr>
              <a:t>Quan</a:t>
            </a:r>
            <a:r>
              <a:rPr lang="en-US" b="1" u="sng" dirty="0">
                <a:latin typeface="Courier New" panose="02070309020205020404" pitchFamily="49" charset="0"/>
                <a:cs typeface="Courier New" panose="02070309020205020404" pitchFamily="49" charset="0"/>
              </a:rPr>
              <a:t> and Joseph were arrested</a:t>
            </a:r>
            <a:r>
              <a:rPr lang="en-US" b="1" dirty="0">
                <a:latin typeface="Courier New" panose="02070309020205020404" pitchFamily="49" charset="0"/>
                <a:cs typeface="Courier New" panose="02070309020205020404" pitchFamily="49" charset="0"/>
              </a:rPr>
              <a:t> on July 24, 2022 because they were carrying a large sum of cash money. </a:t>
            </a:r>
            <a:r>
              <a:rPr lang="en-US" b="1" dirty="0" err="1">
                <a:latin typeface="Courier New" panose="02070309020205020404" pitchFamily="49" charset="0"/>
                <a:cs typeface="Courier New" panose="02070309020205020404" pitchFamily="49" charset="0"/>
              </a:rPr>
              <a:t>Quan's</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Motorolo</a:t>
            </a:r>
            <a:r>
              <a:rPr lang="en-US" b="1" dirty="0">
                <a:latin typeface="Courier New" panose="02070309020205020404" pitchFamily="49" charset="0"/>
                <a:cs typeface="Courier New" panose="02070309020205020404" pitchFamily="49" charset="0"/>
              </a:rPr>
              <a:t> phone and Josephs iPhone 6s were seized as well as the MacBook from Joseph. These devices have been loaded in </a:t>
            </a:r>
            <a:r>
              <a:rPr lang="en-US" b="1" dirty="0" err="1">
                <a:latin typeface="Courier New" panose="02070309020205020404" pitchFamily="49" charset="0"/>
                <a:cs typeface="Courier New" panose="02070309020205020404" pitchFamily="49" charset="0"/>
              </a:rPr>
              <a:t>Hansken</a:t>
            </a:r>
            <a:r>
              <a:rPr lang="en-US" b="1" dirty="0">
                <a:latin typeface="Courier New" panose="02070309020205020404" pitchFamily="49" charset="0"/>
                <a:cs typeface="Courier New" panose="02070309020205020404" pitchFamily="49" charset="0"/>
              </a:rPr>
              <a:t> and digital traces have been extracted. Here is the </a:t>
            </a:r>
            <a:r>
              <a:rPr lang="en-US" b="1" u="sng" dirty="0" err="1">
                <a:latin typeface="Courier New" panose="02070309020205020404" pitchFamily="49" charset="0"/>
                <a:cs typeface="Courier New" panose="02070309020205020404" pitchFamily="49" charset="0"/>
              </a:rPr>
              <a:t>browserhistory</a:t>
            </a:r>
            <a:r>
              <a:rPr lang="en-US" b="1" u="sng" dirty="0">
                <a:latin typeface="Courier New" panose="02070309020205020404" pitchFamily="49" charset="0"/>
                <a:cs typeface="Courier New" panose="02070309020205020404" pitchFamily="49" charset="0"/>
              </a:rPr>
              <a:t> from </a:t>
            </a:r>
            <a:r>
              <a:rPr lang="en-US" b="1" u="sng" dirty="0" err="1">
                <a:latin typeface="Courier New" panose="02070309020205020404" pitchFamily="49" charset="0"/>
                <a:cs typeface="Courier New" panose="02070309020205020404" pitchFamily="49" charset="0"/>
              </a:rPr>
              <a:t>Quan's</a:t>
            </a:r>
            <a:r>
              <a:rPr lang="en-US" b="1" u="sng" dirty="0">
                <a:latin typeface="Courier New" panose="02070309020205020404" pitchFamily="49" charset="0"/>
                <a:cs typeface="Courier New" panose="02070309020205020404" pitchFamily="49" charset="0"/>
              </a:rPr>
              <a:t> phone</a:t>
            </a:r>
            <a:r>
              <a:rPr lang="en-US" b="1" dirty="0">
                <a:latin typeface="Courier New" panose="02070309020205020404" pitchFamily="49" charset="0"/>
                <a:cs typeface="Courier New" panose="02070309020205020404" pitchFamily="49" charset="0"/>
              </a:rPr>
              <a:t>. Can you </a:t>
            </a:r>
            <a:r>
              <a:rPr lang="en-US" b="1" u="sng" dirty="0">
                <a:latin typeface="Courier New" panose="02070309020205020404" pitchFamily="49" charset="0"/>
                <a:cs typeface="Courier New" panose="02070309020205020404" pitchFamily="49" charset="0"/>
              </a:rPr>
              <a:t>summarize</a:t>
            </a:r>
            <a:r>
              <a:rPr lang="en-US" b="1" dirty="0">
                <a:latin typeface="Courier New" panose="02070309020205020404" pitchFamily="49" charset="0"/>
                <a:cs typeface="Courier New" panose="02070309020205020404" pitchFamily="49" charset="0"/>
              </a:rPr>
              <a:t> his internet activity including dates and try to </a:t>
            </a:r>
            <a:r>
              <a:rPr lang="en-US" b="1" u="sng" dirty="0">
                <a:latin typeface="Courier New" panose="02070309020205020404" pitchFamily="49" charset="0"/>
                <a:cs typeface="Courier New" panose="02070309020205020404" pitchFamily="49" charset="0"/>
              </a:rPr>
              <a:t>understand his motive</a:t>
            </a:r>
            <a:r>
              <a:rPr lang="en-US" b="1" dirty="0">
                <a:latin typeface="Courier New" panose="02070309020205020404" pitchFamily="49" charset="0"/>
                <a:cs typeface="Courier New" panose="02070309020205020404" pitchFamily="49" charset="0"/>
              </a:rPr>
              <a:t> and possible </a:t>
            </a:r>
            <a:r>
              <a:rPr lang="en-US" b="1" u="sng" dirty="0">
                <a:latin typeface="Courier New" panose="02070309020205020404" pitchFamily="49" charset="0"/>
                <a:cs typeface="Courier New" panose="02070309020205020404" pitchFamily="49" charset="0"/>
              </a:rPr>
              <a:t>activities related to money</a:t>
            </a:r>
            <a:r>
              <a:rPr lang="en-US" b="1" dirty="0">
                <a:latin typeface="Courier New" panose="02070309020205020404" pitchFamily="49" charset="0"/>
                <a:cs typeface="Courier New" panose="02070309020205020404" pitchFamily="49" charset="0"/>
              </a:rPr>
              <a:t> he was carrying with Joseph?</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"browserHistory.pageTitle","browserHistory.accessedOn","browserHistory.application","browserHistory.visitCount","browserHistoryLog.application","total duplicates","</a:t>
            </a:r>
            <a:r>
              <a:rPr lang="en-US" b="1" dirty="0" err="1">
                <a:latin typeface="Courier New" panose="02070309020205020404" pitchFamily="49" charset="0"/>
                <a:cs typeface="Courier New" panose="02070309020205020404" pitchFamily="49" charset="0"/>
              </a:rPr>
              <a:t>url.host</a:t>
            </a:r>
            <a:r>
              <a:rPr lang="en-US" b="1" dirty="0">
                <a:latin typeface="Courier New" panose="02070309020205020404" pitchFamily="49" charset="0"/>
                <a:cs typeface="Courier New" panose="02070309020205020404" pitchFamily="49" charset="0"/>
              </a:rPr>
              <a:t>“</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whatsapp</a:t>
            </a:r>
            <a:r>
              <a:rPr lang="en-US" b="1" dirty="0">
                <a:latin typeface="Courier New" panose="02070309020205020404" pitchFamily="49" charset="0"/>
                <a:cs typeface="Courier New" panose="02070309020205020404" pitchFamily="49" charset="0"/>
              </a:rPr>
              <a:t> group gambling - Google Zoeken","2022-07-04T13:29:18.598Z","Google Chrome",4,"",1,</a:t>
            </a:r>
            <a:r>
              <a:rPr lang="en-US" b="1" dirty="0">
                <a:latin typeface="Courier New" panose="02070309020205020404" pitchFamily="49" charset="0"/>
                <a:cs typeface="Courier New" panose="02070309020205020404" pitchFamily="49" charset="0"/>
                <a:hlinkClick r:id="rId3"/>
              </a:rPr>
              <a:t>www.google.com</a:t>
            </a: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"google - Google Zoeken","2022-07-04T13:29:14.057Z","Google Chrome",3,"",1,</a:t>
            </a:r>
            <a:r>
              <a:rPr lang="en-US" b="1" dirty="0">
                <a:latin typeface="Courier New" panose="02070309020205020404" pitchFamily="49" charset="0"/>
                <a:cs typeface="Courier New" panose="02070309020205020404" pitchFamily="49" charset="0"/>
                <a:hlinkClick r:id="rId3"/>
              </a:rPr>
              <a:t>www.google.com</a:t>
            </a: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whatsapp</a:t>
            </a:r>
            <a:r>
              <a:rPr lang="en-US" b="1" dirty="0">
                <a:latin typeface="Courier New" panose="02070309020205020404" pitchFamily="49" charset="0"/>
                <a:cs typeface="Courier New" panose="02070309020205020404" pitchFamily="49" charset="0"/>
              </a:rPr>
              <a:t> group fitness - Google Zoeken","2022-07-04T13:29:10.843Z","Google Chrome",3,"",1,"www.google.nl"</a:t>
            </a:r>
            <a:endParaRPr lang="en-US" b="1" dirty="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92377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48D53BC-759F-D4DA-F69E-4623CF60E1A9}"/>
              </a:ext>
            </a:extLst>
          </p:cNvPr>
          <p:cNvSpPr>
            <a:spLocks noGrp="1"/>
          </p:cNvSpPr>
          <p:nvPr>
            <p:ph type="title"/>
          </p:nvPr>
        </p:nvSpPr>
        <p:spPr/>
        <p:txBody>
          <a:bodyPr/>
          <a:lstStyle/>
          <a:p>
            <a:r>
              <a:rPr lang="en-US" dirty="0"/>
              <a:t>Step 1: </a:t>
            </a:r>
            <a:r>
              <a:rPr lang="en-US" dirty="0" err="1"/>
              <a:t>Analyse</a:t>
            </a:r>
            <a:r>
              <a:rPr lang="en-US" dirty="0"/>
              <a:t> browser history (answer)</a:t>
            </a:r>
            <a:endParaRPr lang="nl-NL" dirty="0"/>
          </a:p>
        </p:txBody>
      </p:sp>
      <p:sp>
        <p:nvSpPr>
          <p:cNvPr id="3" name="Tijdelijke aanduiding voor inhoud 2">
            <a:extLst>
              <a:ext uri="{FF2B5EF4-FFF2-40B4-BE49-F238E27FC236}">
                <a16:creationId xmlns:a16="http://schemas.microsoft.com/office/drawing/2014/main" id="{53EC3E74-24AD-237C-7E41-B59EFC1FD98A}"/>
              </a:ext>
            </a:extLst>
          </p:cNvPr>
          <p:cNvSpPr>
            <a:spLocks noGrp="1"/>
          </p:cNvSpPr>
          <p:nvPr>
            <p:ph sz="half" idx="1"/>
          </p:nvPr>
        </p:nvSpPr>
        <p:spPr/>
        <p:txBody>
          <a:bodyPr>
            <a:normAutofit/>
          </a:bodyPr>
          <a:lstStyle/>
          <a:p>
            <a:pPr>
              <a:lnSpc>
                <a:spcPct val="100000"/>
              </a:lnSpc>
            </a:pPr>
            <a:r>
              <a:rPr lang="en-US" sz="2000" dirty="0" err="1"/>
              <a:t>ChatGPT</a:t>
            </a:r>
            <a:r>
              <a:rPr lang="en-US" sz="2000" dirty="0"/>
              <a:t> “understands” the dates in the input </a:t>
            </a:r>
          </a:p>
          <a:p>
            <a:pPr>
              <a:lnSpc>
                <a:spcPct val="100000"/>
              </a:lnSpc>
            </a:pPr>
            <a:r>
              <a:rPr lang="en-US" sz="2000" dirty="0" err="1"/>
              <a:t>ChatGPT</a:t>
            </a:r>
            <a:r>
              <a:rPr lang="en-US" sz="2000" dirty="0"/>
              <a:t> automatically groups searches per date</a:t>
            </a:r>
          </a:p>
          <a:p>
            <a:pPr>
              <a:lnSpc>
                <a:spcPct val="100000"/>
              </a:lnSpc>
            </a:pPr>
            <a:r>
              <a:rPr lang="en-US" sz="2000" dirty="0" err="1"/>
              <a:t>ChatGPT</a:t>
            </a:r>
            <a:r>
              <a:rPr lang="en-US" sz="2000" dirty="0"/>
              <a:t> tries to infer how these searches may be related to the large sum of cash he was carrying.</a:t>
            </a:r>
            <a:endParaRPr lang="nl-NL" sz="2000" dirty="0"/>
          </a:p>
        </p:txBody>
      </p:sp>
      <p:sp>
        <p:nvSpPr>
          <p:cNvPr id="9" name="Content Placeholder 6"/>
          <p:cNvSpPr>
            <a:spLocks noGrp="1"/>
          </p:cNvSpPr>
          <p:nvPr>
            <p:ph sz="half" idx="2"/>
          </p:nvPr>
        </p:nvSpPr>
        <p:spPr/>
        <p:txBody>
          <a:bodyPr>
            <a:normAutofit fontScale="40000" lnSpcReduction="20000"/>
          </a:bodyPr>
          <a:lstStyle/>
          <a:p>
            <a:pPr marL="0" indent="0">
              <a:lnSpc>
                <a:spcPct val="120000"/>
              </a:lnSpc>
              <a:buNone/>
            </a:pPr>
            <a:r>
              <a:rPr lang="en-US" b="1" dirty="0">
                <a:latin typeface="Courier New" panose="02070309020205020404" pitchFamily="49" charset="0"/>
                <a:cs typeface="Courier New" panose="02070309020205020404" pitchFamily="49" charset="0"/>
              </a:rPr>
              <a:t>Based on </a:t>
            </a:r>
            <a:r>
              <a:rPr lang="en-US" b="1" dirty="0" err="1">
                <a:latin typeface="Courier New" panose="02070309020205020404" pitchFamily="49" charset="0"/>
                <a:cs typeface="Courier New" panose="02070309020205020404" pitchFamily="49" charset="0"/>
              </a:rPr>
              <a:t>Quan's</a:t>
            </a:r>
            <a:r>
              <a:rPr lang="en-US" b="1" dirty="0">
                <a:latin typeface="Courier New" panose="02070309020205020404" pitchFamily="49" charset="0"/>
                <a:cs typeface="Courier New" panose="02070309020205020404" pitchFamily="49" charset="0"/>
              </a:rPr>
              <a:t> browser history, here's a summary of his internet activity:</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 On </a:t>
            </a:r>
            <a:r>
              <a:rPr lang="en-US" b="1" u="sng" dirty="0">
                <a:latin typeface="Courier New" panose="02070309020205020404" pitchFamily="49" charset="0"/>
                <a:cs typeface="Courier New" panose="02070309020205020404" pitchFamily="49" charset="0"/>
              </a:rPr>
              <a:t>July 4, 2022</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Quan</a:t>
            </a:r>
            <a:r>
              <a:rPr lang="en-US" b="1" dirty="0">
                <a:latin typeface="Courier New" panose="02070309020205020404" pitchFamily="49" charset="0"/>
                <a:cs typeface="Courier New" panose="02070309020205020404" pitchFamily="49" charset="0"/>
              </a:rPr>
              <a:t> searched for "WhatsApp group gambling " and "WhatsApp group fitness.“</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2. On </a:t>
            </a:r>
            <a:r>
              <a:rPr lang="en-US" b="1" u="sng" dirty="0">
                <a:latin typeface="Courier New" panose="02070309020205020404" pitchFamily="49" charset="0"/>
                <a:cs typeface="Courier New" panose="02070309020205020404" pitchFamily="49" charset="0"/>
              </a:rPr>
              <a:t>July 5, 2022</a:t>
            </a:r>
            <a:r>
              <a:rPr lang="en-US" b="1" dirty="0">
                <a:latin typeface="Courier New" panose="02070309020205020404" pitchFamily="49" charset="0"/>
                <a:cs typeface="Courier New" panose="02070309020205020404" pitchFamily="49" charset="0"/>
              </a:rPr>
              <a:t>, he searched for "uu.nl blackboard," "risks drug smuggling," "sentence checker," and "drug trafficking punishment UK.“</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3. On </a:t>
            </a:r>
            <a:r>
              <a:rPr lang="en-US" b="1" u="sng" dirty="0">
                <a:latin typeface="Courier New" panose="02070309020205020404" pitchFamily="49" charset="0"/>
                <a:cs typeface="Courier New" panose="02070309020205020404" pitchFamily="49" charset="0"/>
              </a:rPr>
              <a:t>July 9, 2022</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Quan</a:t>
            </a:r>
            <a:r>
              <a:rPr lang="en-US" b="1" dirty="0">
                <a:latin typeface="Courier New" panose="02070309020205020404" pitchFamily="49" charset="0"/>
                <a:cs typeface="Courier New" panose="02070309020205020404" pitchFamily="49" charset="0"/>
              </a:rPr>
              <a:t> looked up information about Class B drugs, London City Airport, flights from Amsterdam to London, and </a:t>
            </a:r>
            <a:r>
              <a:rPr lang="en-US" b="1" dirty="0" err="1">
                <a:latin typeface="Courier New" panose="02070309020205020404" pitchFamily="49" charset="0"/>
                <a:cs typeface="Courier New" panose="02070309020205020404" pitchFamily="49" charset="0"/>
              </a:rPr>
              <a:t>Saowapa</a:t>
            </a:r>
            <a:r>
              <a:rPr lang="en-US" b="1" dirty="0">
                <a:latin typeface="Courier New" panose="02070309020205020404" pitchFamily="49" charset="0"/>
                <a:cs typeface="Courier New" panose="02070309020205020404" pitchFamily="49" charset="0"/>
              </a:rPr>
              <a:t>, a restaurant in Utrecht. He also searched for “ friends finder Utrecht," "computing science </a:t>
            </a:r>
            <a:r>
              <a:rPr lang="en-US" b="1" dirty="0" err="1">
                <a:latin typeface="Courier New" panose="02070309020205020404" pitchFamily="49" charset="0"/>
                <a:cs typeface="Courier New" panose="02070309020205020404" pitchFamily="49" charset="0"/>
              </a:rPr>
              <a:t>uu</a:t>
            </a:r>
            <a:r>
              <a:rPr lang="en-US" b="1" dirty="0">
                <a:latin typeface="Courier New" panose="02070309020205020404" pitchFamily="49" charset="0"/>
                <a:cs typeface="Courier New" panose="02070309020205020404" pitchFamily="49" charset="0"/>
              </a:rPr>
              <a:t>," and "gambling addiction.“</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4. On </a:t>
            </a:r>
            <a:r>
              <a:rPr lang="en-US" b="1" u="sng" dirty="0">
                <a:latin typeface="Courier New" panose="02070309020205020404" pitchFamily="49" charset="0"/>
                <a:cs typeface="Courier New" panose="02070309020205020404" pitchFamily="49" charset="0"/>
              </a:rPr>
              <a:t>July 20, 2022</a:t>
            </a:r>
            <a:r>
              <a:rPr lang="en-US" b="1" dirty="0">
                <a:latin typeface="Courier New" panose="02070309020205020404" pitchFamily="49" charset="0"/>
                <a:cs typeface="Courier New" panose="02070309020205020404" pitchFamily="49" charset="0"/>
              </a:rPr>
              <a:t>, he searched for "</a:t>
            </a:r>
            <a:r>
              <a:rPr lang="en-US" b="1" dirty="0" err="1">
                <a:latin typeface="Courier New" panose="02070309020205020404" pitchFamily="49" charset="0"/>
                <a:cs typeface="Courier New" panose="02070309020205020404" pitchFamily="49" charset="0"/>
              </a:rPr>
              <a:t>transpoft</a:t>
            </a:r>
            <a:r>
              <a:rPr lang="en-US" b="1" dirty="0">
                <a:latin typeface="Courier New" panose="02070309020205020404" pitchFamily="49" charset="0"/>
                <a:cs typeface="Courier New" panose="02070309020205020404" pitchFamily="49" charset="0"/>
              </a:rPr>
              <a:t> for London.“</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Based on this information, it seems that </a:t>
            </a:r>
            <a:r>
              <a:rPr lang="en-US" b="1" dirty="0" err="1">
                <a:latin typeface="Courier New" panose="02070309020205020404" pitchFamily="49" charset="0"/>
                <a:cs typeface="Courier New" panose="02070309020205020404" pitchFamily="49" charset="0"/>
              </a:rPr>
              <a:t>Quan</a:t>
            </a:r>
            <a:r>
              <a:rPr lang="en-US" b="1" dirty="0">
                <a:latin typeface="Courier New" panose="02070309020205020404" pitchFamily="49" charset="0"/>
                <a:cs typeface="Courier New" panose="02070309020205020404" pitchFamily="49" charset="0"/>
              </a:rPr>
              <a:t> might be involved in gambling activities, as he searched for a gambling WhatsApp group and information about gambling addiction. He also showed interest in drug smuggling and trafficking, possibly researching the risks and potential punishments involved. </a:t>
            </a:r>
            <a:r>
              <a:rPr lang="en-US" b="1" dirty="0" err="1">
                <a:latin typeface="Courier New" panose="02070309020205020404" pitchFamily="49" charset="0"/>
                <a:cs typeface="Courier New" panose="02070309020205020404" pitchFamily="49" charset="0"/>
              </a:rPr>
              <a:t>Quan's</a:t>
            </a:r>
            <a:r>
              <a:rPr lang="en-US" b="1" dirty="0">
                <a:latin typeface="Courier New" panose="02070309020205020404" pitchFamily="49" charset="0"/>
                <a:cs typeface="Courier New" panose="02070309020205020404" pitchFamily="49" charset="0"/>
              </a:rPr>
              <a:t> searches about London City Airport, flights from Amsterdam to London, and London's transportation system indicate that he </a:t>
            </a:r>
            <a:r>
              <a:rPr lang="en-US" b="1" u="sng" dirty="0">
                <a:latin typeface="Courier New" panose="02070309020205020404" pitchFamily="49" charset="0"/>
                <a:cs typeface="Courier New" panose="02070309020205020404" pitchFamily="49" charset="0"/>
              </a:rPr>
              <a:t>could have been planning a trip to London</a:t>
            </a:r>
            <a:r>
              <a:rPr lang="en-US" b="1" dirty="0">
                <a:latin typeface="Courier New" panose="02070309020205020404" pitchFamily="49" charset="0"/>
                <a:cs typeface="Courier New" panose="02070309020205020404" pitchFamily="49" charset="0"/>
              </a:rPr>
              <a:t>, </a:t>
            </a:r>
            <a:r>
              <a:rPr lang="en-US" b="1" u="sng" dirty="0">
                <a:latin typeface="Courier New" panose="02070309020205020404" pitchFamily="49" charset="0"/>
                <a:cs typeface="Courier New" panose="02070309020205020404" pitchFamily="49" charset="0"/>
              </a:rPr>
              <a:t>which may be related to the large sum of cash he was carrying with Joseph when they were arrested</a:t>
            </a:r>
            <a:r>
              <a:rPr lang="en-US" b="1" dirty="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4843283" y="3225389"/>
              <a:ext cx="3545100" cy="80460"/>
            </p14:xfrm>
          </p:contentPart>
        </mc:Choice>
        <mc:Fallback xmlns="">
          <p:pic>
            <p:nvPicPr>
              <p:cNvPr id="8" name="Ink 7"/>
              <p:cNvPicPr/>
              <p:nvPr/>
            </p:nvPicPr>
            <p:blipFill>
              <a:blip r:embed="rId4"/>
              <a:stretch>
                <a:fillRect/>
              </a:stretch>
            </p:blipFill>
            <p:spPr>
              <a:xfrm>
                <a:off x="4759407" y="3058390"/>
                <a:ext cx="3712851" cy="413743"/>
              </a:xfrm>
              <a:prstGeom prst="rect">
                <a:avLst/>
              </a:prstGeom>
            </p:spPr>
          </p:pic>
        </mc:Fallback>
      </mc:AlternateContent>
    </p:spTree>
    <p:custDataLst>
      <p:tags r:id="rId1"/>
    </p:custDataLst>
    <p:extLst>
      <p:ext uri="{BB962C8B-B14F-4D97-AF65-F5344CB8AC3E}">
        <p14:creationId xmlns:p14="http://schemas.microsoft.com/office/powerpoint/2010/main" val="117201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48D53BC-759F-D4DA-F69E-4623CF60E1A9}"/>
              </a:ext>
            </a:extLst>
          </p:cNvPr>
          <p:cNvSpPr>
            <a:spLocks noGrp="1"/>
          </p:cNvSpPr>
          <p:nvPr>
            <p:ph type="title"/>
          </p:nvPr>
        </p:nvSpPr>
        <p:spPr/>
        <p:txBody>
          <a:bodyPr/>
          <a:lstStyle/>
          <a:p>
            <a:r>
              <a:rPr lang="en-US"/>
              <a:t>Step 2: Analyse chat messages</a:t>
            </a:r>
            <a:endParaRPr lang="nl-NL" dirty="0"/>
          </a:p>
        </p:txBody>
      </p:sp>
      <p:sp>
        <p:nvSpPr>
          <p:cNvPr id="2" name="Tijdelijke aanduiding voor inhoud 1"/>
          <p:cNvSpPr>
            <a:spLocks noGrp="1"/>
          </p:cNvSpPr>
          <p:nvPr>
            <p:ph sz="half" idx="1"/>
          </p:nvPr>
        </p:nvSpPr>
        <p:spPr/>
        <p:txBody>
          <a:bodyPr/>
          <a:lstStyle/>
          <a:p>
            <a:pPr marL="0" indent="0">
              <a:lnSpc>
                <a:spcPct val="100000"/>
              </a:lnSpc>
              <a:buNone/>
            </a:pPr>
            <a:r>
              <a:rPr lang="en-US" dirty="0"/>
              <a:t>Prompt </a:t>
            </a:r>
            <a:r>
              <a:rPr lang="en-US" dirty="0" err="1"/>
              <a:t>ChatGPT</a:t>
            </a:r>
            <a:r>
              <a:rPr lang="en-US" dirty="0"/>
              <a:t>:</a:t>
            </a:r>
          </a:p>
          <a:p>
            <a:pPr>
              <a:lnSpc>
                <a:spcPct val="100000"/>
              </a:lnSpc>
            </a:pPr>
            <a:r>
              <a:rPr lang="en-US" dirty="0"/>
              <a:t>provide chat messages extracted from </a:t>
            </a:r>
            <a:r>
              <a:rPr lang="en-US" dirty="0" err="1"/>
              <a:t>Quan’s</a:t>
            </a:r>
            <a:r>
              <a:rPr lang="en-US" dirty="0"/>
              <a:t> phone</a:t>
            </a:r>
          </a:p>
          <a:p>
            <a:pPr>
              <a:lnSpc>
                <a:spcPct val="100000"/>
              </a:lnSpc>
            </a:pPr>
            <a:r>
              <a:rPr lang="en-US" dirty="0"/>
              <a:t>ask for a connection between chats and browser history</a:t>
            </a:r>
          </a:p>
          <a:p>
            <a:endParaRPr lang="nl-NL" dirty="0"/>
          </a:p>
        </p:txBody>
      </p:sp>
      <p:sp>
        <p:nvSpPr>
          <p:cNvPr id="9" name="Content Placeholder 6"/>
          <p:cNvSpPr>
            <a:spLocks noGrp="1"/>
          </p:cNvSpPr>
          <p:nvPr>
            <p:ph sz="half" idx="2"/>
          </p:nvPr>
        </p:nvSpPr>
        <p:spPr/>
        <p:txBody>
          <a:bodyPr>
            <a:normAutofit fontScale="62500" lnSpcReduction="20000"/>
          </a:bodyPr>
          <a:lstStyle/>
          <a:p>
            <a:pPr marL="0" indent="0">
              <a:lnSpc>
                <a:spcPct val="120000"/>
              </a:lnSpc>
              <a:buNone/>
            </a:pPr>
            <a:r>
              <a:rPr lang="en-US" b="1" dirty="0">
                <a:latin typeface="Courier New" panose="02070309020205020404" pitchFamily="49" charset="0"/>
                <a:cs typeface="Courier New" panose="02070309020205020404" pitchFamily="49" charset="0"/>
              </a:rPr>
              <a:t>Here is a summary of chats that we found on </a:t>
            </a:r>
            <a:r>
              <a:rPr lang="en-US" b="1" dirty="0" err="1">
                <a:latin typeface="Courier New" panose="02070309020205020404" pitchFamily="49" charset="0"/>
                <a:cs typeface="Courier New" panose="02070309020205020404" pitchFamily="49" charset="0"/>
              </a:rPr>
              <a:t>Quan's</a:t>
            </a:r>
            <a:r>
              <a:rPr lang="en-US" b="1" dirty="0">
                <a:latin typeface="Courier New" panose="02070309020205020404" pitchFamily="49" charset="0"/>
                <a:cs typeface="Courier New" panose="02070309020205020404" pitchFamily="49" charset="0"/>
              </a:rPr>
              <a:t> phone. Does this give you a better idea of what </a:t>
            </a:r>
            <a:r>
              <a:rPr lang="en-US" b="1" dirty="0" err="1">
                <a:latin typeface="Courier New" panose="02070309020205020404" pitchFamily="49" charset="0"/>
                <a:cs typeface="Courier New" panose="02070309020205020404" pitchFamily="49" charset="0"/>
              </a:rPr>
              <a:t>Quan</a:t>
            </a:r>
            <a:r>
              <a:rPr lang="en-US" b="1" dirty="0">
                <a:latin typeface="Courier New" panose="02070309020205020404" pitchFamily="49" charset="0"/>
                <a:cs typeface="Courier New" panose="02070309020205020404" pitchFamily="49" charset="0"/>
              </a:rPr>
              <a:t> has been doing. </a:t>
            </a:r>
            <a:r>
              <a:rPr lang="en-US" b="1" u="sng" dirty="0">
                <a:latin typeface="Courier New" panose="02070309020205020404" pitchFamily="49" charset="0"/>
                <a:cs typeface="Courier New" panose="02070309020205020404" pitchFamily="49" charset="0"/>
              </a:rPr>
              <a:t>Do you see a connection</a:t>
            </a:r>
            <a:r>
              <a:rPr lang="en-US" b="1" dirty="0">
                <a:latin typeface="Courier New" panose="02070309020205020404" pitchFamily="49" charset="0"/>
                <a:cs typeface="Courier New" panose="02070309020205020404" pitchFamily="49" charset="0"/>
              </a:rPr>
              <a:t> between the chats and the browser history both in topic as well as date times?</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Conversation 1 between </a:t>
            </a:r>
            <a:r>
              <a:rPr lang="en-US" b="1" dirty="0" err="1">
                <a:latin typeface="Courier New" panose="02070309020205020404" pitchFamily="49" charset="0"/>
                <a:cs typeface="Courier New" panose="02070309020205020404" pitchFamily="49" charset="0"/>
              </a:rPr>
              <a:t>Quan</a:t>
            </a:r>
            <a:r>
              <a:rPr lang="en-US" b="1" dirty="0">
                <a:latin typeface="Courier New" panose="02070309020205020404" pitchFamily="49" charset="0"/>
                <a:cs typeface="Courier New" panose="02070309020205020404" pitchFamily="49" charset="0"/>
              </a:rPr>
              <a:t> (owner) and </a:t>
            </a:r>
            <a:r>
              <a:rPr lang="en-US" b="1" dirty="0" err="1">
                <a:latin typeface="Courier New" panose="02070309020205020404" pitchFamily="49" charset="0"/>
                <a:cs typeface="Courier New" panose="02070309020205020404" pitchFamily="49" charset="0"/>
              </a:rPr>
              <a:t>Figo</a:t>
            </a:r>
            <a:r>
              <a:rPr lang="en-US" b="1" dirty="0">
                <a:latin typeface="Courier New" panose="02070309020205020404" pitchFamily="49" charset="0"/>
                <a:cs typeface="Courier New" panose="02070309020205020404" pitchFamily="49" charset="0"/>
              </a:rPr>
              <a:t> (31644891202@s.whatsapp.net):</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5-7-2022 12:08:53 - 31644891202@s.whatsapp.net: Hi </a:t>
            </a:r>
            <a:r>
              <a:rPr lang="en-US" b="1" dirty="0" err="1">
                <a:latin typeface="Courier New" panose="02070309020205020404" pitchFamily="49" charset="0"/>
                <a:cs typeface="Courier New" panose="02070309020205020404" pitchFamily="49" charset="0"/>
              </a:rPr>
              <a:t>Quan</a:t>
            </a:r>
            <a:r>
              <a:rPr lang="en-US" b="1" dirty="0">
                <a:latin typeface="Courier New" panose="02070309020205020404" pitchFamily="49" charset="0"/>
                <a:cs typeface="Courier New" panose="02070309020205020404" pitchFamily="49" charset="0"/>
              </a:rPr>
              <a:t>, do you want to meet again or do you have enough information?</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5-7-2022 12:09:22 - owner: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know enough!</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5-7-2022 12:09:31 - </a:t>
            </a:r>
            <a:r>
              <a:rPr lang="en-US" b="1" dirty="0">
                <a:latin typeface="Courier New" panose="02070309020205020404" pitchFamily="49" charset="0"/>
                <a:cs typeface="Courier New" panose="02070309020205020404" pitchFamily="49" charset="0"/>
                <a:hlinkClick r:id="rId3"/>
              </a:rPr>
              <a:t>31644891202@s.whatsapp.net</a:t>
            </a:r>
            <a:r>
              <a:rPr lang="en-US" b="1" dirty="0">
                <a:latin typeface="Courier New" panose="02070309020205020404" pitchFamily="49" charset="0"/>
                <a:cs typeface="Courier New" panose="02070309020205020404" pitchFamily="49" charset="0"/>
              </a:rPr>
              <a:t>: Excellent</a:t>
            </a:r>
          </a:p>
          <a:p>
            <a:pPr marL="0" indent="0">
              <a:lnSpc>
                <a:spcPct val="120000"/>
              </a:lnSpc>
              <a:buNone/>
            </a:pPr>
            <a:r>
              <a:rPr lang="en-US" b="1" dirty="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317594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p:nvPr/>
        </p:nvSpPr>
        <p:spPr>
          <a:xfrm flipV="1">
            <a:off x="4830095" y="1533466"/>
            <a:ext cx="3679724" cy="35465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2"/>
          <p:cNvSpPr/>
          <p:nvPr/>
        </p:nvSpPr>
        <p:spPr>
          <a:xfrm flipV="1">
            <a:off x="4830094" y="3859029"/>
            <a:ext cx="3679725" cy="32943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3">
            <a:extLst>
              <a:ext uri="{FF2B5EF4-FFF2-40B4-BE49-F238E27FC236}">
                <a16:creationId xmlns:a16="http://schemas.microsoft.com/office/drawing/2014/main" id="{C48D53BC-759F-D4DA-F69E-4623CF60E1A9}"/>
              </a:ext>
            </a:extLst>
          </p:cNvPr>
          <p:cNvSpPr>
            <a:spLocks noGrp="1"/>
          </p:cNvSpPr>
          <p:nvPr>
            <p:ph type="title"/>
          </p:nvPr>
        </p:nvSpPr>
        <p:spPr/>
        <p:txBody>
          <a:bodyPr/>
          <a:lstStyle/>
          <a:p>
            <a:r>
              <a:rPr lang="en-US" dirty="0"/>
              <a:t>Step 2: </a:t>
            </a:r>
            <a:r>
              <a:rPr lang="en-US" dirty="0" err="1"/>
              <a:t>Analyse</a:t>
            </a:r>
            <a:r>
              <a:rPr lang="en-US" dirty="0"/>
              <a:t> chat messages (answer)</a:t>
            </a:r>
            <a:endParaRPr lang="nl-NL" dirty="0"/>
          </a:p>
        </p:txBody>
      </p:sp>
      <p:sp>
        <p:nvSpPr>
          <p:cNvPr id="3" name="Tijdelijke aanduiding voor inhoud 2">
            <a:extLst>
              <a:ext uri="{FF2B5EF4-FFF2-40B4-BE49-F238E27FC236}">
                <a16:creationId xmlns:a16="http://schemas.microsoft.com/office/drawing/2014/main" id="{53EC3E74-24AD-237C-7E41-B59EFC1FD98A}"/>
              </a:ext>
            </a:extLst>
          </p:cNvPr>
          <p:cNvSpPr>
            <a:spLocks noGrp="1"/>
          </p:cNvSpPr>
          <p:nvPr>
            <p:ph sz="half" idx="1"/>
          </p:nvPr>
        </p:nvSpPr>
        <p:spPr/>
        <p:txBody>
          <a:bodyPr>
            <a:normAutofit/>
          </a:bodyPr>
          <a:lstStyle/>
          <a:p>
            <a:pPr>
              <a:lnSpc>
                <a:spcPct val="100000"/>
              </a:lnSpc>
            </a:pPr>
            <a:r>
              <a:rPr lang="en-US" sz="2000" dirty="0" err="1"/>
              <a:t>ChatGPT</a:t>
            </a:r>
            <a:r>
              <a:rPr lang="en-US" sz="2000" dirty="0"/>
              <a:t> relates chat messages to the topics and dates of </a:t>
            </a:r>
            <a:r>
              <a:rPr lang="en-US" sz="2000" dirty="0" err="1"/>
              <a:t>Quan’s</a:t>
            </a:r>
            <a:r>
              <a:rPr lang="en-US" sz="2000" dirty="0"/>
              <a:t> browser history and </a:t>
            </a:r>
          </a:p>
          <a:p>
            <a:pPr>
              <a:lnSpc>
                <a:spcPct val="100000"/>
              </a:lnSpc>
            </a:pPr>
            <a:r>
              <a:rPr lang="en-US" sz="2000" dirty="0" err="1"/>
              <a:t>ChatGPT</a:t>
            </a:r>
            <a:r>
              <a:rPr lang="en-US" sz="2000" dirty="0"/>
              <a:t> notes that </a:t>
            </a:r>
            <a:r>
              <a:rPr lang="en-US" sz="2000" dirty="0" err="1"/>
              <a:t>Quans</a:t>
            </a:r>
            <a:r>
              <a:rPr lang="en-US" sz="2000" dirty="0"/>
              <a:t>’ searches on July 6th occurred after his conversation with </a:t>
            </a:r>
            <a:r>
              <a:rPr lang="en-US" sz="2000" dirty="0" err="1"/>
              <a:t>Figo</a:t>
            </a:r>
            <a:r>
              <a:rPr lang="en-US" sz="2000" dirty="0"/>
              <a:t> on July 5th.</a:t>
            </a:r>
            <a:endParaRPr lang="nl-NL" sz="2000" dirty="0"/>
          </a:p>
        </p:txBody>
      </p:sp>
      <p:sp>
        <p:nvSpPr>
          <p:cNvPr id="9" name="Content Placeholder 6"/>
          <p:cNvSpPr>
            <a:spLocks noGrp="1"/>
          </p:cNvSpPr>
          <p:nvPr>
            <p:ph sz="half" idx="2"/>
          </p:nvPr>
        </p:nvSpPr>
        <p:spPr>
          <a:xfrm>
            <a:off x="4703878" y="877693"/>
            <a:ext cx="3900845" cy="3640104"/>
          </a:xfrm>
        </p:spPr>
        <p:txBody>
          <a:bodyPr>
            <a:noAutofit/>
          </a:bodyPr>
          <a:lstStyle/>
          <a:p>
            <a:pPr marL="0" indent="0">
              <a:lnSpc>
                <a:spcPct val="120000"/>
              </a:lnSpc>
              <a:buNone/>
            </a:pPr>
            <a:r>
              <a:rPr lang="en-US" sz="800" b="1" dirty="0">
                <a:latin typeface="Courier New" panose="02070309020205020404" pitchFamily="49" charset="0"/>
                <a:cs typeface="Courier New" panose="02070309020205020404" pitchFamily="49" charset="0"/>
              </a:rPr>
              <a:t>Based on the chats found on </a:t>
            </a:r>
            <a:r>
              <a:rPr lang="en-US" sz="800" b="1" dirty="0" err="1">
                <a:latin typeface="Courier New" panose="02070309020205020404" pitchFamily="49" charset="0"/>
                <a:cs typeface="Courier New" panose="02070309020205020404" pitchFamily="49" charset="0"/>
              </a:rPr>
              <a:t>Quan's</a:t>
            </a:r>
            <a:r>
              <a:rPr lang="en-US" sz="800" b="1" dirty="0">
                <a:latin typeface="Courier New" panose="02070309020205020404" pitchFamily="49" charset="0"/>
                <a:cs typeface="Courier New" panose="02070309020205020404" pitchFamily="49" charset="0"/>
              </a:rPr>
              <a:t> phone, it appears that </a:t>
            </a:r>
            <a:r>
              <a:rPr lang="en-US" sz="800" b="1" dirty="0" err="1">
                <a:latin typeface="Courier New" panose="02070309020205020404" pitchFamily="49" charset="0"/>
                <a:cs typeface="Courier New" panose="02070309020205020404" pitchFamily="49" charset="0"/>
              </a:rPr>
              <a:t>Quan</a:t>
            </a:r>
            <a:r>
              <a:rPr lang="en-US" sz="800" b="1" dirty="0">
                <a:latin typeface="Courier New" panose="02070309020205020404" pitchFamily="49" charset="0"/>
                <a:cs typeface="Courier New" panose="02070309020205020404" pitchFamily="49" charset="0"/>
              </a:rPr>
              <a:t> may have been involved in some potentially illegal activities. The conversations with </a:t>
            </a:r>
            <a:r>
              <a:rPr lang="en-US" sz="800" b="1" dirty="0" err="1">
                <a:latin typeface="Courier New" panose="02070309020205020404" pitchFamily="49" charset="0"/>
                <a:cs typeface="Courier New" panose="02070309020205020404" pitchFamily="49" charset="0"/>
              </a:rPr>
              <a:t>Figo</a:t>
            </a:r>
            <a:r>
              <a:rPr lang="en-US" sz="800" b="1" dirty="0">
                <a:latin typeface="Courier New" panose="02070309020205020404" pitchFamily="49" charset="0"/>
                <a:cs typeface="Courier New" panose="02070309020205020404" pitchFamily="49" charset="0"/>
              </a:rPr>
              <a:t> (31644891202@s.whatsapp.net)mention buying a suitcase for a transfer, paying cash to leave no traceable receipt, and sending photos of drugs and a lab via Snapchat. </a:t>
            </a:r>
            <a:r>
              <a:rPr lang="en-US" sz="800" b="1" u="sng" dirty="0">
                <a:latin typeface="Courier New" panose="02070309020205020404" pitchFamily="49" charset="0"/>
                <a:cs typeface="Courier New" panose="02070309020205020404" pitchFamily="49" charset="0"/>
              </a:rPr>
              <a:t>These activities could be related to the browser history</a:t>
            </a:r>
            <a:r>
              <a:rPr lang="en-US" sz="800" b="1" dirty="0">
                <a:latin typeface="Courier New" panose="02070309020205020404" pitchFamily="49" charset="0"/>
                <a:cs typeface="Courier New" panose="02070309020205020404" pitchFamily="49" charset="0"/>
              </a:rPr>
              <a:t>, particularly the searches on transferring money and drug production.</a:t>
            </a:r>
            <a:br>
              <a:rPr lang="en-US" sz="800" b="1" dirty="0">
                <a:latin typeface="Courier New" panose="02070309020205020404" pitchFamily="49" charset="0"/>
                <a:cs typeface="Courier New" panose="02070309020205020404" pitchFamily="49" charset="0"/>
              </a:rPr>
            </a:br>
            <a:r>
              <a:rPr lang="en-US" sz="800" b="1" dirty="0">
                <a:latin typeface="Courier New" panose="02070309020205020404" pitchFamily="49" charset="0"/>
                <a:cs typeface="Courier New" panose="02070309020205020404" pitchFamily="49" charset="0"/>
              </a:rPr>
              <a:t/>
            </a:r>
            <a:br>
              <a:rPr lang="en-US" sz="800" b="1" dirty="0">
                <a:latin typeface="Courier New" panose="02070309020205020404" pitchFamily="49" charset="0"/>
                <a:cs typeface="Courier New" panose="02070309020205020404" pitchFamily="49" charset="0"/>
              </a:rPr>
            </a:br>
            <a:r>
              <a:rPr lang="en-US" sz="800" b="1" dirty="0">
                <a:latin typeface="Courier New" panose="02070309020205020404" pitchFamily="49" charset="0"/>
                <a:cs typeface="Courier New" panose="02070309020205020404" pitchFamily="49" charset="0"/>
              </a:rPr>
              <a:t>The conversations with Sheila (+31685197340) and Joseph (31647730075@s.whatsapp.net) seem to be more  casual and focused on social activities, such as going to McDonald's, visiting a club, and meeting family members in Germany. However, the conversation with Joseph does mention </a:t>
            </a:r>
            <a:r>
              <a:rPr lang="en-US" sz="800" b="1" dirty="0" err="1">
                <a:latin typeface="Courier New" panose="02070309020205020404" pitchFamily="49" charset="0"/>
                <a:cs typeface="Courier New" panose="02070309020205020404" pitchFamily="49" charset="0"/>
              </a:rPr>
              <a:t>Quan's</a:t>
            </a:r>
            <a:r>
              <a:rPr lang="en-US" sz="800" b="1" dirty="0">
                <a:latin typeface="Courier New" panose="02070309020205020404" pitchFamily="49" charset="0"/>
                <a:cs typeface="Courier New" panose="02070309020205020404" pitchFamily="49" charset="0"/>
              </a:rPr>
              <a:t> flight details and airport meet-ups, which could be relevant to the investigation. </a:t>
            </a:r>
            <a:br>
              <a:rPr lang="en-US" sz="800" b="1" dirty="0">
                <a:latin typeface="Courier New" panose="02070309020205020404" pitchFamily="49" charset="0"/>
                <a:cs typeface="Courier New" panose="02070309020205020404" pitchFamily="49" charset="0"/>
              </a:rPr>
            </a:br>
            <a:r>
              <a:rPr lang="en-US" sz="800" b="1" dirty="0">
                <a:latin typeface="Courier New" panose="02070309020205020404" pitchFamily="49" charset="0"/>
                <a:cs typeface="Courier New" panose="02070309020205020404" pitchFamily="49" charset="0"/>
              </a:rPr>
              <a:t/>
            </a:r>
            <a:br>
              <a:rPr lang="en-US" sz="800" b="1" dirty="0">
                <a:latin typeface="Courier New" panose="02070309020205020404" pitchFamily="49" charset="0"/>
                <a:cs typeface="Courier New" panose="02070309020205020404" pitchFamily="49" charset="0"/>
              </a:rPr>
            </a:br>
            <a:r>
              <a:rPr lang="en-US" sz="800" b="1" dirty="0">
                <a:latin typeface="Courier New" panose="02070309020205020404" pitchFamily="49" charset="0"/>
                <a:cs typeface="Courier New" panose="02070309020205020404" pitchFamily="49" charset="0"/>
              </a:rPr>
              <a:t>The connection between the chats and the browser history is not only in the topics discussed but also in the dates. The </a:t>
            </a:r>
            <a:r>
              <a:rPr lang="en-US" sz="800" b="1" u="sng" dirty="0">
                <a:latin typeface="Courier New" panose="02070309020205020404" pitchFamily="49" charset="0"/>
                <a:cs typeface="Courier New" panose="02070309020205020404" pitchFamily="49" charset="0"/>
              </a:rPr>
              <a:t>conversation with </a:t>
            </a:r>
            <a:r>
              <a:rPr lang="en-US" sz="800" b="1" u="sng" dirty="0" err="1">
                <a:latin typeface="Courier New" panose="02070309020205020404" pitchFamily="49" charset="0"/>
                <a:cs typeface="Courier New" panose="02070309020205020404" pitchFamily="49" charset="0"/>
              </a:rPr>
              <a:t>Figo</a:t>
            </a:r>
            <a:r>
              <a:rPr lang="en-US" sz="800" b="1" u="sng" dirty="0">
                <a:latin typeface="Courier New" panose="02070309020205020404" pitchFamily="49" charset="0"/>
                <a:cs typeface="Courier New" panose="02070309020205020404" pitchFamily="49" charset="0"/>
              </a:rPr>
              <a:t> about the suitcase and drugs takes place on 5-7-2022, while the browser history shows searches related to transferring money and drug production on 6-7-2022</a:t>
            </a:r>
            <a:r>
              <a:rPr lang="en-US" sz="800" b="1" dirty="0">
                <a:latin typeface="Courier New" panose="02070309020205020404" pitchFamily="49" charset="0"/>
                <a:cs typeface="Courier New" panose="02070309020205020404" pitchFamily="49" charset="0"/>
              </a:rPr>
              <a:t>. This suggests that </a:t>
            </a:r>
            <a:r>
              <a:rPr lang="en-US" sz="800" b="1" dirty="0" err="1">
                <a:latin typeface="Courier New" panose="02070309020205020404" pitchFamily="49" charset="0"/>
                <a:cs typeface="Courier New" panose="02070309020205020404" pitchFamily="49" charset="0"/>
              </a:rPr>
              <a:t>Quan</a:t>
            </a:r>
            <a:r>
              <a:rPr lang="en-US" sz="800" b="1" dirty="0">
                <a:latin typeface="Courier New" panose="02070309020205020404" pitchFamily="49" charset="0"/>
                <a:cs typeface="Courier New" panose="02070309020205020404" pitchFamily="49" charset="0"/>
              </a:rPr>
              <a:t> may have been researching these topics after discussing them with </a:t>
            </a:r>
            <a:r>
              <a:rPr lang="en-US" sz="800" b="1" dirty="0" err="1">
                <a:latin typeface="Courier New" panose="02070309020205020404" pitchFamily="49" charset="0"/>
                <a:cs typeface="Courier New" panose="02070309020205020404" pitchFamily="49" charset="0"/>
              </a:rPr>
              <a:t>Figo</a:t>
            </a:r>
            <a:r>
              <a:rPr lang="en-US" sz="800" b="1" dirty="0">
                <a:latin typeface="Courier New" panose="02070309020205020404" pitchFamily="49" charset="0"/>
                <a:cs typeface="Courier New" panose="02070309020205020404" pitchFamily="49" charset="0"/>
              </a:rPr>
              <a:t>.</a:t>
            </a:r>
            <a:endParaRPr lang="en-US" sz="800" b="1" dirty="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155128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22" presetClass="entr" presetSubtype="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48D53BC-759F-D4DA-F69E-4623CF60E1A9}"/>
              </a:ext>
            </a:extLst>
          </p:cNvPr>
          <p:cNvSpPr>
            <a:spLocks noGrp="1"/>
          </p:cNvSpPr>
          <p:nvPr>
            <p:ph type="title"/>
          </p:nvPr>
        </p:nvSpPr>
        <p:spPr/>
        <p:txBody>
          <a:bodyPr/>
          <a:lstStyle/>
          <a:p>
            <a:r>
              <a:rPr lang="en-US" dirty="0"/>
              <a:t>Step 3: </a:t>
            </a:r>
            <a:r>
              <a:rPr lang="en-US" dirty="0" err="1"/>
              <a:t>Analyse</a:t>
            </a:r>
            <a:r>
              <a:rPr lang="en-US" dirty="0"/>
              <a:t> geolocations</a:t>
            </a:r>
            <a:endParaRPr lang="nl-NL" dirty="0"/>
          </a:p>
        </p:txBody>
      </p:sp>
      <p:sp>
        <p:nvSpPr>
          <p:cNvPr id="2" name="Tijdelijke aanduiding voor inhoud 1"/>
          <p:cNvSpPr>
            <a:spLocks noGrp="1"/>
          </p:cNvSpPr>
          <p:nvPr>
            <p:ph sz="half" idx="1"/>
          </p:nvPr>
        </p:nvSpPr>
        <p:spPr/>
        <p:txBody>
          <a:bodyPr/>
          <a:lstStyle/>
          <a:p>
            <a:pPr marL="0" indent="0">
              <a:lnSpc>
                <a:spcPct val="100000"/>
              </a:lnSpc>
              <a:buNone/>
            </a:pPr>
            <a:r>
              <a:rPr lang="en-US" sz="2000" dirty="0"/>
              <a:t>Prompt </a:t>
            </a:r>
            <a:r>
              <a:rPr lang="en-US" sz="2000" dirty="0" err="1"/>
              <a:t>ChatGPT</a:t>
            </a:r>
            <a:r>
              <a:rPr lang="en-US" sz="2000" dirty="0"/>
              <a:t>:</a:t>
            </a:r>
          </a:p>
          <a:p>
            <a:pPr>
              <a:lnSpc>
                <a:spcPct val="100000"/>
              </a:lnSpc>
            </a:pPr>
            <a:r>
              <a:rPr lang="en-US" dirty="0"/>
              <a:t>provide GPS location traces</a:t>
            </a:r>
            <a:br>
              <a:rPr lang="en-US" dirty="0"/>
            </a:br>
            <a:r>
              <a:rPr lang="en-US" sz="1600" b="1" dirty="0">
                <a:latin typeface="Courier New" panose="02070309020205020404" pitchFamily="49" charset="0"/>
                <a:cs typeface="Courier New" panose="02070309020205020404" pitchFamily="49" charset="0"/>
              </a:rPr>
              <a:t>HQL: </a:t>
            </a:r>
            <a:r>
              <a:rPr lang="en-US" sz="1600" b="1" dirty="0" err="1">
                <a:latin typeface="Courier New" panose="02070309020205020404" pitchFamily="49" charset="0"/>
                <a:cs typeface="Courier New" panose="02070309020205020404" pitchFamily="49" charset="0"/>
              </a:rPr>
              <a:t>gps.latlong</a:t>
            </a:r>
            <a:r>
              <a:rPr lang="en-US" sz="1600" b="1" dirty="0">
                <a:latin typeface="Courier New" panose="02070309020205020404" pitchFamily="49" charset="0"/>
                <a:cs typeface="Courier New" panose="02070309020205020404" pitchFamily="49" charset="0"/>
              </a:rPr>
              <a:t>:*</a:t>
            </a:r>
            <a:endParaRPr lang="en-US" dirty="0"/>
          </a:p>
          <a:p>
            <a:pPr>
              <a:lnSpc>
                <a:spcPct val="100000"/>
              </a:lnSpc>
            </a:pPr>
            <a:r>
              <a:rPr lang="en-US" dirty="0"/>
              <a:t>ask to summarize</a:t>
            </a:r>
          </a:p>
          <a:p>
            <a:pPr>
              <a:lnSpc>
                <a:spcPct val="100000"/>
              </a:lnSpc>
            </a:pPr>
            <a:r>
              <a:rPr lang="en-US" dirty="0"/>
              <a:t>ask to interpret the geo-locations</a:t>
            </a:r>
          </a:p>
          <a:p>
            <a:pPr>
              <a:lnSpc>
                <a:spcPct val="100000"/>
              </a:lnSpc>
            </a:pPr>
            <a:r>
              <a:rPr lang="en-US" dirty="0"/>
              <a:t>ask for a relation to chats and browser history</a:t>
            </a:r>
          </a:p>
          <a:p>
            <a:endParaRPr lang="nl-NL" dirty="0"/>
          </a:p>
        </p:txBody>
      </p:sp>
      <p:sp>
        <p:nvSpPr>
          <p:cNvPr id="9" name="Content Placeholder 6"/>
          <p:cNvSpPr>
            <a:spLocks noGrp="1"/>
          </p:cNvSpPr>
          <p:nvPr>
            <p:ph sz="half" idx="2"/>
          </p:nvPr>
        </p:nvSpPr>
        <p:spPr/>
        <p:txBody>
          <a:bodyPr>
            <a:normAutofit fontScale="62500" lnSpcReduction="20000"/>
          </a:bodyPr>
          <a:lstStyle/>
          <a:p>
            <a:pPr marL="0" indent="0">
              <a:lnSpc>
                <a:spcPct val="120000"/>
              </a:lnSpc>
              <a:buNone/>
            </a:pPr>
            <a:r>
              <a:rPr lang="en-US" b="1" dirty="0">
                <a:latin typeface="Courier New" panose="02070309020205020404" pitchFamily="49" charset="0"/>
                <a:cs typeface="Courier New" panose="02070309020205020404" pitchFamily="49" charset="0"/>
              </a:rPr>
              <a:t>We found the following </a:t>
            </a:r>
            <a:r>
              <a:rPr lang="en-US" b="1" dirty="0" err="1">
                <a:latin typeface="Courier New" panose="02070309020205020404" pitchFamily="49" charset="0"/>
                <a:cs typeface="Courier New" panose="02070309020205020404" pitchFamily="49" charset="0"/>
              </a:rPr>
              <a:t>gps</a:t>
            </a:r>
            <a:r>
              <a:rPr lang="en-US" b="1" dirty="0">
                <a:latin typeface="Courier New" panose="02070309020205020404" pitchFamily="49" charset="0"/>
                <a:cs typeface="Courier New" panose="02070309020205020404" pitchFamily="49" charset="0"/>
              </a:rPr>
              <a:t> locations on </a:t>
            </a:r>
            <a:r>
              <a:rPr lang="en-US" b="1" dirty="0" err="1">
                <a:latin typeface="Courier New" panose="02070309020205020404" pitchFamily="49" charset="0"/>
                <a:cs typeface="Courier New" panose="02070309020205020404" pitchFamily="49" charset="0"/>
              </a:rPr>
              <a:t>Quan's</a:t>
            </a:r>
            <a:r>
              <a:rPr lang="en-US" b="1" dirty="0">
                <a:latin typeface="Courier New" panose="02070309020205020404" pitchFamily="49" charset="0"/>
                <a:cs typeface="Courier New" panose="02070309020205020404" pitchFamily="49" charset="0"/>
              </a:rPr>
              <a:t> phone. Can you give a </a:t>
            </a:r>
            <a:r>
              <a:rPr lang="en-US" b="1" u="sng" dirty="0">
                <a:latin typeface="Courier New" panose="02070309020205020404" pitchFamily="49" charset="0"/>
                <a:cs typeface="Courier New" panose="02070309020205020404" pitchFamily="49" charset="0"/>
              </a:rPr>
              <a:t>summary</a:t>
            </a:r>
            <a:r>
              <a:rPr lang="en-US" b="1" dirty="0">
                <a:latin typeface="Courier New" panose="02070309020205020404" pitchFamily="49" charset="0"/>
                <a:cs typeface="Courier New" panose="02070309020205020404" pitchFamily="49" charset="0"/>
              </a:rPr>
              <a:t> of the locations and dates </a:t>
            </a:r>
            <a:r>
              <a:rPr lang="en-US" b="1" dirty="0" err="1">
                <a:latin typeface="Courier New" panose="02070309020205020404" pitchFamily="49" charset="0"/>
                <a:cs typeface="Courier New" panose="02070309020205020404" pitchFamily="49" charset="0"/>
              </a:rPr>
              <a:t>Quan</a:t>
            </a:r>
            <a:r>
              <a:rPr lang="en-US" b="1" dirty="0">
                <a:latin typeface="Courier New" panose="02070309020205020404" pitchFamily="49" charset="0"/>
                <a:cs typeface="Courier New" panose="02070309020205020404" pitchFamily="49" charset="0"/>
              </a:rPr>
              <a:t> has been assuming that he took the pictures. Can you </a:t>
            </a:r>
            <a:r>
              <a:rPr lang="en-US" b="1" u="sng" dirty="0">
                <a:latin typeface="Courier New" panose="02070309020205020404" pitchFamily="49" charset="0"/>
                <a:cs typeface="Courier New" panose="02070309020205020404" pitchFamily="49" charset="0"/>
              </a:rPr>
              <a:t>interpret the geolocation</a:t>
            </a:r>
            <a:r>
              <a:rPr lang="en-US" b="1" dirty="0">
                <a:latin typeface="Courier New" panose="02070309020205020404" pitchFamily="49" charset="0"/>
                <a:cs typeface="Courier New" panose="02070309020205020404" pitchFamily="49" charset="0"/>
              </a:rPr>
              <a:t> and give a name instead? Is there any </a:t>
            </a:r>
            <a:r>
              <a:rPr lang="en-US" b="1" u="sng" dirty="0">
                <a:latin typeface="Courier New" panose="02070309020205020404" pitchFamily="49" charset="0"/>
                <a:cs typeface="Courier New" panose="02070309020205020404" pitchFamily="49" charset="0"/>
              </a:rPr>
              <a:t>relation to activities mentioned in the browser history and chats</a:t>
            </a:r>
            <a:r>
              <a:rPr lang="en-US" b="1" dirty="0">
                <a:latin typeface="Courier New" panose="02070309020205020404" pitchFamily="49" charset="0"/>
                <a:cs typeface="Courier New" panose="02070309020205020404" pitchFamily="49" charset="0"/>
              </a:rPr>
              <a:t> that you found earlier?</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"name","gps.createdOn","gps.latlong","gps.misc","gpsLog.application","gps.application“</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"IMG_20220715_072808635_HDR.jpg","2022-07-15T07:28:09.274Z","+52.30876+004.76278","","","“</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"IMG_20220715_072847128_HDR.jpg","2022-07-15T07:28:47.824Z","+52.30864+004.76151","","",""</a:t>
            </a:r>
            <a:endParaRPr lang="en-US" b="1" dirty="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92684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9"/>
          <p:cNvSpPr/>
          <p:nvPr/>
        </p:nvSpPr>
        <p:spPr>
          <a:xfrm>
            <a:off x="5157567" y="3780259"/>
            <a:ext cx="3572323" cy="25265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8"/>
          <p:cNvSpPr/>
          <p:nvPr/>
        </p:nvSpPr>
        <p:spPr>
          <a:xfrm>
            <a:off x="5170169" y="3482358"/>
            <a:ext cx="3572323" cy="20509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173670" y="1289611"/>
            <a:ext cx="3562319" cy="351688"/>
          </a:xfrm>
          <a:prstGeom prst="rect">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7568" y="1752013"/>
            <a:ext cx="3562319" cy="260279"/>
          </a:xfrm>
          <a:prstGeom prst="rect">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157567" y="2188996"/>
            <a:ext cx="3562319" cy="253521"/>
          </a:xfrm>
          <a:prstGeom prst="rect">
            <a:avLst/>
          </a:prstGeom>
          <a:solidFill>
            <a:srgbClr val="FF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p:cNvSpPr/>
          <p:nvPr/>
        </p:nvSpPr>
        <p:spPr>
          <a:xfrm>
            <a:off x="5170169" y="921391"/>
            <a:ext cx="3477580" cy="25750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3">
            <a:extLst>
              <a:ext uri="{FF2B5EF4-FFF2-40B4-BE49-F238E27FC236}">
                <a16:creationId xmlns:a16="http://schemas.microsoft.com/office/drawing/2014/main" id="{C48D53BC-759F-D4DA-F69E-4623CF60E1A9}"/>
              </a:ext>
            </a:extLst>
          </p:cNvPr>
          <p:cNvSpPr>
            <a:spLocks noGrp="1"/>
          </p:cNvSpPr>
          <p:nvPr>
            <p:ph type="title"/>
          </p:nvPr>
        </p:nvSpPr>
        <p:spPr/>
        <p:txBody>
          <a:bodyPr/>
          <a:lstStyle/>
          <a:p>
            <a:r>
              <a:rPr lang="en-US" dirty="0"/>
              <a:t>Step 3: </a:t>
            </a:r>
            <a:r>
              <a:rPr lang="en-US" dirty="0" err="1"/>
              <a:t>Analyse</a:t>
            </a:r>
            <a:r>
              <a:rPr lang="en-US" dirty="0"/>
              <a:t> geolocations (answer)</a:t>
            </a:r>
            <a:endParaRPr lang="nl-NL" dirty="0"/>
          </a:p>
        </p:txBody>
      </p:sp>
      <p:sp>
        <p:nvSpPr>
          <p:cNvPr id="3" name="Tijdelijke aanduiding voor inhoud 2">
            <a:extLst>
              <a:ext uri="{FF2B5EF4-FFF2-40B4-BE49-F238E27FC236}">
                <a16:creationId xmlns:a16="http://schemas.microsoft.com/office/drawing/2014/main" id="{53EC3E74-24AD-237C-7E41-B59EFC1FD98A}"/>
              </a:ext>
            </a:extLst>
          </p:cNvPr>
          <p:cNvSpPr>
            <a:spLocks noGrp="1"/>
          </p:cNvSpPr>
          <p:nvPr>
            <p:ph sz="half" idx="1"/>
          </p:nvPr>
        </p:nvSpPr>
        <p:spPr>
          <a:xfrm>
            <a:off x="584748" y="944061"/>
            <a:ext cx="4418543" cy="3657972"/>
          </a:xfrm>
        </p:spPr>
        <p:txBody>
          <a:bodyPr>
            <a:noAutofit/>
          </a:bodyPr>
          <a:lstStyle/>
          <a:p>
            <a:r>
              <a:rPr lang="en-US" sz="1600" dirty="0"/>
              <a:t>ChatGPT “understands” that .jpg refers to images, but</a:t>
            </a:r>
          </a:p>
          <a:p>
            <a:r>
              <a:rPr lang="en-US" sz="1600" b="1" dirty="0"/>
              <a:t>hallucinates</a:t>
            </a:r>
            <a:r>
              <a:rPr lang="en-US" sz="1600" dirty="0"/>
              <a:t> (!) when translating GPS locations to places</a:t>
            </a:r>
          </a:p>
          <a:p>
            <a:r>
              <a:rPr lang="en-US" sz="1600" dirty="0"/>
              <a:t>ChatGPT remembers that Joseph and Quan talked about meeting at the airport and </a:t>
            </a:r>
          </a:p>
          <a:p>
            <a:pPr lvl="1"/>
            <a:r>
              <a:rPr lang="en-US" sz="1400" dirty="0"/>
              <a:t>suggests this could be Schiphol because pictures have been taken in Amstelveen which is close to Schiphol. </a:t>
            </a:r>
          </a:p>
          <a:p>
            <a:r>
              <a:rPr lang="en-US" sz="1600" dirty="0" err="1"/>
              <a:t>ChatGPT</a:t>
            </a:r>
            <a:r>
              <a:rPr lang="en-US" sz="1600" dirty="0"/>
              <a:t> states that this connection is speculative and does require further investigation</a:t>
            </a:r>
            <a:endParaRPr lang="nl-NL" sz="1600" dirty="0"/>
          </a:p>
        </p:txBody>
      </p:sp>
      <p:sp>
        <p:nvSpPr>
          <p:cNvPr id="9" name="Content Placeholder 6"/>
          <p:cNvSpPr>
            <a:spLocks noGrp="1"/>
          </p:cNvSpPr>
          <p:nvPr>
            <p:ph sz="half" idx="2"/>
          </p:nvPr>
        </p:nvSpPr>
        <p:spPr>
          <a:xfrm>
            <a:off x="5085432" y="944061"/>
            <a:ext cx="3562317" cy="3640104"/>
          </a:xfrm>
        </p:spPr>
        <p:txBody>
          <a:bodyPr>
            <a:normAutofit fontScale="40000" lnSpcReduction="20000"/>
          </a:bodyPr>
          <a:lstStyle/>
          <a:p>
            <a:pPr marL="0" indent="0">
              <a:lnSpc>
                <a:spcPct val="110000"/>
              </a:lnSpc>
              <a:buNone/>
            </a:pPr>
            <a:r>
              <a:rPr lang="en-US" b="1" dirty="0">
                <a:latin typeface="Courier New" panose="02070309020205020404" pitchFamily="49" charset="0"/>
                <a:cs typeface="Courier New" panose="02070309020205020404" pitchFamily="49" charset="0"/>
              </a:rPr>
              <a:t>Based on the GPS coordinates </a:t>
            </a:r>
            <a:r>
              <a:rPr lang="en-US" b="1" u="sng" dirty="0">
                <a:latin typeface="Courier New" panose="02070309020205020404" pitchFamily="49" charset="0"/>
                <a:cs typeface="Courier New" panose="02070309020205020404" pitchFamily="49" charset="0"/>
              </a:rPr>
              <a:t>found in the images</a:t>
            </a:r>
            <a:r>
              <a:rPr lang="en-US" b="1" dirty="0">
                <a:latin typeface="Courier New" panose="02070309020205020404" pitchFamily="49" charset="0"/>
                <a:cs typeface="Courier New" panose="02070309020205020404" pitchFamily="49" charset="0"/>
              </a:rPr>
              <a:t>, here is a summary of the locations and dates </a:t>
            </a:r>
            <a:r>
              <a:rPr lang="en-US" b="1" dirty="0" err="1">
                <a:latin typeface="Courier New" panose="02070309020205020404" pitchFamily="49" charset="0"/>
                <a:cs typeface="Courier New" panose="02070309020205020404" pitchFamily="49" charset="0"/>
              </a:rPr>
              <a:t>Quan</a:t>
            </a:r>
            <a:r>
              <a:rPr lang="en-US" b="1" dirty="0">
                <a:latin typeface="Courier New" panose="02070309020205020404" pitchFamily="49" charset="0"/>
                <a:cs typeface="Courier New" panose="02070309020205020404" pitchFamily="49" charset="0"/>
              </a:rPr>
              <a:t> has been:</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 2022-07-15: Two locations close to each other in Amsterdam, Netherlands, near the </a:t>
            </a:r>
            <a:r>
              <a:rPr lang="en-US" b="1" u="sng" dirty="0">
                <a:latin typeface="Courier New" panose="02070309020205020404" pitchFamily="49" charset="0"/>
                <a:cs typeface="Courier New" panose="02070309020205020404" pitchFamily="49" charset="0"/>
              </a:rPr>
              <a:t>intersection of </a:t>
            </a:r>
            <a:r>
              <a:rPr lang="en-US" b="1" u="sng" dirty="0" err="1">
                <a:latin typeface="Courier New" panose="02070309020205020404" pitchFamily="49" charset="0"/>
                <a:cs typeface="Courier New" panose="02070309020205020404" pitchFamily="49" charset="0"/>
              </a:rPr>
              <a:t>Parnassusweg</a:t>
            </a:r>
            <a:r>
              <a:rPr lang="en-US" b="1" u="sng" dirty="0">
                <a:latin typeface="Courier New" panose="02070309020205020404" pitchFamily="49" charset="0"/>
                <a:cs typeface="Courier New" panose="02070309020205020404" pitchFamily="49" charset="0"/>
              </a:rPr>
              <a:t> and </a:t>
            </a:r>
            <a:r>
              <a:rPr lang="en-US" b="1" u="sng" dirty="0" err="1">
                <a:latin typeface="Courier New" panose="02070309020205020404" pitchFamily="49" charset="0"/>
                <a:cs typeface="Courier New" panose="02070309020205020404" pitchFamily="49" charset="0"/>
              </a:rPr>
              <a:t>Strawinskylaan</a:t>
            </a:r>
            <a:r>
              <a:rPr lang="en-US" b="1" dirty="0">
                <a:latin typeface="Courier New" panose="02070309020205020404" pitchFamily="49" charset="0"/>
                <a:cs typeface="Courier New" panose="02070309020205020404" pitchFamily="49" charset="0"/>
              </a:rPr>
              <a:t>. IMG_20220715_072808635_HDR.jpg: 52.30876, 4.76278,IMG_20220715_072847128_HDR.jpg: 52.30864, 4.76151</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2. 2022-07-21: Two locations in Amsterdam, Netherlands, near the </a:t>
            </a:r>
            <a:r>
              <a:rPr lang="en-US" b="1" u="sng" dirty="0">
                <a:latin typeface="Courier New" panose="02070309020205020404" pitchFamily="49" charset="0"/>
                <a:cs typeface="Courier New" panose="02070309020205020404" pitchFamily="49" charset="0"/>
              </a:rPr>
              <a:t>intersection of </a:t>
            </a:r>
            <a:r>
              <a:rPr lang="en-US" b="1" u="sng" dirty="0" err="1">
                <a:latin typeface="Courier New" panose="02070309020205020404" pitchFamily="49" charset="0"/>
                <a:cs typeface="Courier New" panose="02070309020205020404" pitchFamily="49" charset="0"/>
              </a:rPr>
              <a:t>Parnassusweg</a:t>
            </a:r>
            <a:r>
              <a:rPr lang="en-US" b="1" u="sng" dirty="0">
                <a:latin typeface="Courier New" panose="02070309020205020404" pitchFamily="49" charset="0"/>
                <a:cs typeface="Courier New" panose="02070309020205020404" pitchFamily="49" charset="0"/>
              </a:rPr>
              <a:t> and Gustav </a:t>
            </a:r>
            <a:r>
              <a:rPr lang="en-US" b="1" u="sng" dirty="0" err="1">
                <a:latin typeface="Courier New" panose="02070309020205020404" pitchFamily="49" charset="0"/>
                <a:cs typeface="Courier New" panose="02070309020205020404" pitchFamily="49" charset="0"/>
              </a:rPr>
              <a:t>Mahlerlaan</a:t>
            </a:r>
            <a:r>
              <a:rPr lang="en-US" b="1" dirty="0">
                <a:latin typeface="Courier New" panose="02070309020205020404" pitchFamily="49" charset="0"/>
                <a:cs typeface="Courier New" panose="02070309020205020404" pitchFamily="49" charset="0"/>
              </a:rPr>
              <a:t>. IMG_20220721_094819167_HDR.jpg: 52.30436, 4.75076 IMG_20220721_092831675.jpg: 52.30995, 4.76099</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3. 2022-07-09: One location in Amstelveen, Netherlands, near the </a:t>
            </a:r>
            <a:r>
              <a:rPr lang="en-US" b="1" u="sng" dirty="0">
                <a:latin typeface="Courier New" panose="02070309020205020404" pitchFamily="49" charset="0"/>
                <a:cs typeface="Courier New" panose="02070309020205020404" pitchFamily="49" charset="0"/>
              </a:rPr>
              <a:t>intersection of Keizer </a:t>
            </a:r>
            <a:r>
              <a:rPr lang="en-US" b="1" u="sng" dirty="0" err="1">
                <a:latin typeface="Courier New" panose="02070309020205020404" pitchFamily="49" charset="0"/>
                <a:cs typeface="Courier New" panose="02070309020205020404" pitchFamily="49" charset="0"/>
              </a:rPr>
              <a:t>Karelweg</a:t>
            </a:r>
            <a:r>
              <a:rPr lang="en-US" b="1" u="sng" dirty="0">
                <a:latin typeface="Courier New" panose="02070309020205020404" pitchFamily="49" charset="0"/>
                <a:cs typeface="Courier New" panose="02070309020205020404" pitchFamily="49" charset="0"/>
              </a:rPr>
              <a:t> and </a:t>
            </a:r>
            <a:r>
              <a:rPr lang="en-US" b="1" u="sng" dirty="0" err="1">
                <a:latin typeface="Courier New" panose="02070309020205020404" pitchFamily="49" charset="0"/>
                <a:cs typeface="Courier New" panose="02070309020205020404" pitchFamily="49" charset="0"/>
              </a:rPr>
              <a:t>Graaf</a:t>
            </a:r>
            <a:r>
              <a:rPr lang="en-US" b="1" u="sng" dirty="0">
                <a:latin typeface="Courier New" panose="02070309020205020404" pitchFamily="49" charset="0"/>
                <a:cs typeface="Courier New" panose="02070309020205020404" pitchFamily="49" charset="0"/>
              </a:rPr>
              <a:t> </a:t>
            </a:r>
            <a:r>
              <a:rPr lang="en-US" b="1" u="sng" dirty="0" err="1">
                <a:latin typeface="Courier New" panose="02070309020205020404" pitchFamily="49" charset="0"/>
                <a:cs typeface="Courier New" panose="02070309020205020404" pitchFamily="49" charset="0"/>
              </a:rPr>
              <a:t>Aelbrechtlaan</a:t>
            </a:r>
            <a:r>
              <a:rPr lang="en-US" b="1" dirty="0">
                <a:latin typeface="Courier New" panose="02070309020205020404" pitchFamily="49" charset="0"/>
                <a:cs typeface="Courier New" panose="02070309020205020404" pitchFamily="49" charset="0"/>
              </a:rPr>
              <a:t>. IMG_20220709_132100583_HDR.jpg: 52.25898, 4.5536, IMG_20220709_132021308_HDR.jpg: 52.25897, 4.55371, IMG_20220709_132050518_HDR.jpg: 52.25898, 4.55369, IMG_20220709_132058716_HDR.jpg: 52.25898, 4.55369</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These locations do not show a direct connection to the browser history and chats, but they provide a general idea of </a:t>
            </a:r>
            <a:r>
              <a:rPr lang="en-US" b="1" dirty="0" err="1">
                <a:latin typeface="Courier New" panose="02070309020205020404" pitchFamily="49" charset="0"/>
                <a:cs typeface="Courier New" panose="02070309020205020404" pitchFamily="49" charset="0"/>
              </a:rPr>
              <a:t>Quan's</a:t>
            </a:r>
            <a:r>
              <a:rPr lang="en-US" b="1" dirty="0">
                <a:latin typeface="Courier New" panose="02070309020205020404" pitchFamily="49" charset="0"/>
                <a:cs typeface="Courier New" panose="02070309020205020404" pitchFamily="49" charset="0"/>
              </a:rPr>
              <a:t> movements during that time period. The images were taken in Amsterdam and Amstelveen, which are in the Netherlands. The chat with Sheila (+31685197340) on 7-7-2022 mentioned going to Club </a:t>
            </a:r>
            <a:r>
              <a:rPr lang="en-US" b="1" dirty="0" err="1">
                <a:latin typeface="Courier New" panose="02070309020205020404" pitchFamily="49" charset="0"/>
                <a:cs typeface="Courier New" panose="02070309020205020404" pitchFamily="49" charset="0"/>
              </a:rPr>
              <a:t>Thouma</a:t>
            </a:r>
            <a:r>
              <a:rPr lang="en-US" b="1" dirty="0">
                <a:latin typeface="Courier New" panose="02070309020205020404" pitchFamily="49" charset="0"/>
                <a:cs typeface="Courier New" panose="02070309020205020404" pitchFamily="49" charset="0"/>
              </a:rPr>
              <a:t>, which could be located in or around Amsterdam. The conversation with Joseph (31647730075@s.whatsapp.net) on 21-7-2022 mentioned </a:t>
            </a:r>
            <a:r>
              <a:rPr lang="en-US" b="1" u="sng" dirty="0">
                <a:latin typeface="Courier New" panose="02070309020205020404" pitchFamily="49" charset="0"/>
                <a:cs typeface="Courier New" panose="02070309020205020404" pitchFamily="49" charset="0"/>
              </a:rPr>
              <a:t>meeting at the airport</a:t>
            </a:r>
            <a:r>
              <a:rPr lang="en-US" b="1" dirty="0">
                <a:latin typeface="Courier New" panose="02070309020205020404" pitchFamily="49" charset="0"/>
                <a:cs typeface="Courier New" panose="02070309020205020404" pitchFamily="49" charset="0"/>
              </a:rPr>
              <a:t>, which could be Amsterdam Airport Schiphol (also in the Netherlands). However, these connections are </a:t>
            </a:r>
            <a:r>
              <a:rPr lang="en-US" b="1" u="sng" dirty="0">
                <a:latin typeface="Courier New" panose="02070309020205020404" pitchFamily="49" charset="0"/>
                <a:cs typeface="Courier New" panose="02070309020205020404" pitchFamily="49" charset="0"/>
              </a:rPr>
              <a:t>speculative</a:t>
            </a:r>
            <a:r>
              <a:rPr lang="en-US" b="1" dirty="0">
                <a:latin typeface="Courier New" panose="02070309020205020404" pitchFamily="49" charset="0"/>
                <a:cs typeface="Courier New" panose="02070309020205020404" pitchFamily="49" charset="0"/>
              </a:rPr>
              <a:t> and would require further investigation to confirm.</a:t>
            </a:r>
            <a:endParaRPr lang="en-US" b="1" dirty="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320418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par>
                          <p:cTn id="15" fill="hold">
                            <p:stCondLst>
                              <p:cond delay="0"/>
                            </p:stCondLst>
                            <p:childTnLst>
                              <p:par>
                                <p:cTn id="16" presetID="22" presetClass="entr" presetSubtype="1"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500"/>
                                        <p:tgtEl>
                                          <p:spTgt spid="16"/>
                                        </p:tgtEl>
                                      </p:cBhvr>
                                    </p:animEffect>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up)">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par>
                          <p:cTn id="31" fill="hold">
                            <p:stCondLst>
                              <p:cond delay="0"/>
                            </p:stCondLst>
                            <p:childTnLst>
                              <p:par>
                                <p:cTn id="32" presetID="22" presetClass="entr" presetSubtype="1"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par>
                          <p:cTn id="41" fill="hold">
                            <p:stCondLst>
                              <p:cond delay="0"/>
                            </p:stCondLst>
                            <p:childTnLst>
                              <p:par>
                                <p:cTn id="42" presetID="22" presetClass="entr" presetSubtype="1"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up)">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6" grpId="0" animBg="1"/>
      <p:bldP spid="17" grpId="0" animBg="1"/>
      <p:bldP spid="18" grpId="0" animBg="1"/>
      <p:bldP spid="19" grpId="0" animBg="1"/>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48D53BC-759F-D4DA-F69E-4623CF60E1A9}"/>
              </a:ext>
            </a:extLst>
          </p:cNvPr>
          <p:cNvSpPr>
            <a:spLocks noGrp="1"/>
          </p:cNvSpPr>
          <p:nvPr>
            <p:ph type="title"/>
          </p:nvPr>
        </p:nvSpPr>
        <p:spPr/>
        <p:txBody>
          <a:bodyPr/>
          <a:lstStyle/>
          <a:p>
            <a:r>
              <a:rPr lang="nl-NL" dirty="0"/>
              <a:t>Reverse engineering experiment</a:t>
            </a:r>
          </a:p>
        </p:txBody>
      </p:sp>
      <p:sp>
        <p:nvSpPr>
          <p:cNvPr id="3" name="Tijdelijke aanduiding voor inhoud 2">
            <a:extLst>
              <a:ext uri="{FF2B5EF4-FFF2-40B4-BE49-F238E27FC236}">
                <a16:creationId xmlns:a16="http://schemas.microsoft.com/office/drawing/2014/main" id="{53EC3E74-24AD-237C-7E41-B59EFC1FD98A}"/>
              </a:ext>
            </a:extLst>
          </p:cNvPr>
          <p:cNvSpPr>
            <a:spLocks noGrp="1"/>
          </p:cNvSpPr>
          <p:nvPr>
            <p:ph sz="half" idx="1"/>
          </p:nvPr>
        </p:nvSpPr>
        <p:spPr/>
        <p:txBody>
          <a:bodyPr>
            <a:normAutofit fontScale="77500" lnSpcReduction="20000"/>
          </a:bodyPr>
          <a:lstStyle/>
          <a:p>
            <a:r>
              <a:rPr lang="nl-NL" dirty="0"/>
              <a:t>Tic-</a:t>
            </a:r>
            <a:r>
              <a:rPr lang="nl-NL" dirty="0" err="1"/>
              <a:t>Tac</a:t>
            </a:r>
            <a:r>
              <a:rPr lang="nl-NL" dirty="0"/>
              <a:t>-Toe program:</a:t>
            </a:r>
          </a:p>
          <a:p>
            <a:pPr lvl="1"/>
            <a:r>
              <a:rPr lang="nl-NL" dirty="0"/>
              <a:t>script.js </a:t>
            </a:r>
          </a:p>
          <a:p>
            <a:pPr lvl="1"/>
            <a:r>
              <a:rPr lang="nl-NL" dirty="0"/>
              <a:t>index.html </a:t>
            </a:r>
          </a:p>
          <a:p>
            <a:pPr lvl="1"/>
            <a:r>
              <a:rPr lang="nl-NL" dirty="0"/>
              <a:t>style.css</a:t>
            </a:r>
          </a:p>
          <a:p>
            <a:r>
              <a:rPr lang="nl-NL" dirty="0" err="1"/>
              <a:t>Two-step</a:t>
            </a:r>
            <a:r>
              <a:rPr lang="nl-NL" dirty="0"/>
              <a:t> </a:t>
            </a:r>
            <a:r>
              <a:rPr lang="nl-NL" dirty="0" err="1"/>
              <a:t>obfuscation</a:t>
            </a:r>
            <a:r>
              <a:rPr lang="nl-NL" dirty="0"/>
              <a:t> script.js:</a:t>
            </a:r>
          </a:p>
          <a:p>
            <a:pPr lvl="1"/>
            <a:r>
              <a:rPr lang="nl-NL" dirty="0" err="1"/>
              <a:t>Manually</a:t>
            </a:r>
            <a:r>
              <a:rPr lang="nl-NL" dirty="0"/>
              <a:t> </a:t>
            </a:r>
            <a:r>
              <a:rPr lang="nl-NL" dirty="0" err="1"/>
              <a:t>rename</a:t>
            </a:r>
            <a:r>
              <a:rPr lang="nl-NL" dirty="0"/>
              <a:t> </a:t>
            </a:r>
            <a:r>
              <a:rPr lang="nl-NL" dirty="0" err="1"/>
              <a:t>function</a:t>
            </a:r>
            <a:r>
              <a:rPr lang="nl-NL" dirty="0"/>
              <a:t> </a:t>
            </a:r>
            <a:r>
              <a:rPr lang="nl-NL" dirty="0" err="1"/>
              <a:t>and</a:t>
            </a:r>
            <a:r>
              <a:rPr lang="nl-NL" dirty="0"/>
              <a:t> </a:t>
            </a:r>
            <a:r>
              <a:rPr lang="nl-NL" dirty="0" err="1"/>
              <a:t>variable</a:t>
            </a:r>
            <a:r>
              <a:rPr lang="nl-NL" dirty="0"/>
              <a:t> </a:t>
            </a:r>
            <a:r>
              <a:rPr lang="nl-NL" dirty="0" err="1"/>
              <a:t>names</a:t>
            </a:r>
            <a:r>
              <a:rPr lang="nl-NL" dirty="0"/>
              <a:t> </a:t>
            </a:r>
            <a:r>
              <a:rPr lang="nl-NL" dirty="0" err="1"/>
              <a:t>to</a:t>
            </a:r>
            <a:r>
              <a:rPr lang="nl-NL" dirty="0"/>
              <a:t> function1, function2, variable1, variable2 etc.</a:t>
            </a:r>
          </a:p>
          <a:p>
            <a:pPr lvl="1"/>
            <a:r>
              <a:rPr lang="nl-NL" dirty="0" err="1"/>
              <a:t>Then</a:t>
            </a:r>
            <a:r>
              <a:rPr lang="nl-NL" dirty="0"/>
              <a:t> </a:t>
            </a:r>
            <a:r>
              <a:rPr lang="nl-NL" dirty="0" err="1"/>
              <a:t>use</a:t>
            </a:r>
            <a:r>
              <a:rPr lang="nl-NL" dirty="0"/>
              <a:t> machine </a:t>
            </a:r>
            <a:r>
              <a:rPr lang="nl-NL" dirty="0" err="1"/>
              <a:t>obfuscation</a:t>
            </a:r>
            <a:r>
              <a:rPr lang="nl-NL" dirty="0"/>
              <a:t> https://obfuscator.io/</a:t>
            </a:r>
          </a:p>
          <a:p>
            <a:r>
              <a:rPr lang="nl-NL" dirty="0"/>
              <a:t>Prompt </a:t>
            </a:r>
            <a:r>
              <a:rPr lang="nl-NL" dirty="0" err="1"/>
              <a:t>ChatGPT</a:t>
            </a:r>
            <a:r>
              <a:rPr lang="nl-NL" dirty="0"/>
              <a:t> </a:t>
            </a:r>
            <a:r>
              <a:rPr lang="nl-NL" dirty="0" err="1"/>
              <a:t>with</a:t>
            </a:r>
            <a:r>
              <a:rPr lang="nl-NL" dirty="0"/>
              <a:t> </a:t>
            </a:r>
            <a:r>
              <a:rPr lang="nl-NL" dirty="0" err="1"/>
              <a:t>the</a:t>
            </a:r>
            <a:r>
              <a:rPr lang="nl-NL" dirty="0"/>
              <a:t> </a:t>
            </a:r>
            <a:r>
              <a:rPr lang="nl-NL" dirty="0" err="1"/>
              <a:t>following</a:t>
            </a:r>
            <a:r>
              <a:rPr lang="nl-NL" dirty="0"/>
              <a:t> </a:t>
            </a:r>
            <a:r>
              <a:rPr lang="nl-NL" dirty="0" err="1"/>
              <a:t>tasks</a:t>
            </a:r>
            <a:r>
              <a:rPr lang="nl-NL" dirty="0"/>
              <a:t>:</a:t>
            </a:r>
          </a:p>
          <a:p>
            <a:pPr marL="685800" lvl="1" indent="-342900">
              <a:buFont typeface="+mj-lt"/>
              <a:buAutoNum type="arabicPeriod"/>
            </a:pPr>
            <a:r>
              <a:rPr lang="en-US" i="1" dirty="0"/>
              <a:t>What does the following </a:t>
            </a:r>
            <a:r>
              <a:rPr lang="en-US" i="1" dirty="0" err="1"/>
              <a:t>javascript</a:t>
            </a:r>
            <a:r>
              <a:rPr lang="en-US" i="1" dirty="0"/>
              <a:t> code do? </a:t>
            </a:r>
          </a:p>
          <a:p>
            <a:pPr marL="685800" lvl="1" indent="-342900">
              <a:buFont typeface="+mj-lt"/>
              <a:buAutoNum type="arabicPeriod"/>
            </a:pPr>
            <a:r>
              <a:rPr lang="en-US" i="1" dirty="0"/>
              <a:t>Can you convert this to </a:t>
            </a:r>
            <a:r>
              <a:rPr lang="en-US" i="1" dirty="0" err="1"/>
              <a:t>javscript</a:t>
            </a:r>
            <a:r>
              <a:rPr lang="en-US" i="1" dirty="0"/>
              <a:t>?</a:t>
            </a:r>
          </a:p>
          <a:p>
            <a:pPr marL="685800" lvl="1" indent="-342900">
              <a:buFont typeface="+mj-lt"/>
              <a:buAutoNum type="arabicPeriod"/>
            </a:pPr>
            <a:r>
              <a:rPr lang="en-US" i="1" dirty="0"/>
              <a:t>Fix the code so that it works index.html, style.css</a:t>
            </a:r>
          </a:p>
          <a:p>
            <a:pPr marL="685800" lvl="1" indent="-342900">
              <a:buFont typeface="+mj-lt"/>
              <a:buAutoNum type="arabicPeriod"/>
            </a:pPr>
            <a:r>
              <a:rPr lang="en-US" i="1" dirty="0"/>
              <a:t>Add comments and use meaningful names</a:t>
            </a:r>
          </a:p>
          <a:p>
            <a:pPr lvl="1"/>
            <a:endParaRPr lang="nl-NL" dirty="0"/>
          </a:p>
        </p:txBody>
      </p:sp>
      <p:pic>
        <p:nvPicPr>
          <p:cNvPr id="8" name="Tijdelijke aanduiding voor afbeelding 7">
            <a:extLst>
              <a:ext uri="{FF2B5EF4-FFF2-40B4-BE49-F238E27FC236}">
                <a16:creationId xmlns:a16="http://schemas.microsoft.com/office/drawing/2014/main" id="{5E38AF0A-B35F-35B6-36A2-5BC4CB2B5815}"/>
              </a:ext>
            </a:extLst>
          </p:cNvPr>
          <p:cNvPicPr>
            <a:picLocks noGrp="1" noChangeAspect="1"/>
          </p:cNvPicPr>
          <p:nvPr>
            <p:ph sz="half" idx="2"/>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Lst>
          </a:blip>
          <a:stretch/>
        </p:blipFill>
        <p:spPr>
          <a:xfrm>
            <a:off x="4746625" y="1089689"/>
            <a:ext cx="3900488" cy="3349885"/>
          </a:xfrm>
          <a:prstGeom prst="rect">
            <a:avLst/>
          </a:prstGeom>
        </p:spPr>
      </p:pic>
      <p:sp>
        <p:nvSpPr>
          <p:cNvPr id="10" name="Tekstvak 9">
            <a:extLst>
              <a:ext uri="{FF2B5EF4-FFF2-40B4-BE49-F238E27FC236}">
                <a16:creationId xmlns:a16="http://schemas.microsoft.com/office/drawing/2014/main" id="{83DFC4E6-069E-82C6-F1A4-E00212BF02EB}"/>
              </a:ext>
            </a:extLst>
          </p:cNvPr>
          <p:cNvSpPr txBox="1"/>
          <p:nvPr/>
        </p:nvSpPr>
        <p:spPr>
          <a:xfrm>
            <a:off x="3944389" y="1465801"/>
            <a:ext cx="4609535" cy="219291"/>
          </a:xfrm>
          <a:prstGeom prst="rect">
            <a:avLst/>
          </a:prstGeom>
          <a:noFill/>
        </p:spPr>
        <p:txBody>
          <a:bodyPr wrap="square">
            <a:spAutoFit/>
          </a:bodyPr>
          <a:lstStyle/>
          <a:p>
            <a:pPr algn="r"/>
            <a:r>
              <a:rPr lang="nl-NL" sz="825" dirty="0">
                <a:hlinkClick r:id="rId5"/>
              </a:rPr>
              <a:t>https://www.sourcecodeexamples.net/2020/09/javascript-tic-tac-toe-game.html</a:t>
            </a:r>
            <a:r>
              <a:rPr lang="nl-NL" sz="825" dirty="0"/>
              <a:t> </a:t>
            </a:r>
          </a:p>
        </p:txBody>
      </p:sp>
    </p:spTree>
    <p:custDataLst>
      <p:tags r:id="rId1"/>
    </p:custDataLst>
    <p:extLst>
      <p:ext uri="{BB962C8B-B14F-4D97-AF65-F5344CB8AC3E}">
        <p14:creationId xmlns:p14="http://schemas.microsoft.com/office/powerpoint/2010/main" val="359633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E020154-9528-2286-7851-6385FAC329AA}"/>
              </a:ext>
            </a:extLst>
          </p:cNvPr>
          <p:cNvSpPr>
            <a:spLocks noGrp="1"/>
          </p:cNvSpPr>
          <p:nvPr>
            <p:ph type="title"/>
          </p:nvPr>
        </p:nvSpPr>
        <p:spPr/>
        <p:txBody>
          <a:bodyPr/>
          <a:lstStyle/>
          <a:p>
            <a:r>
              <a:rPr lang="nl-NL" dirty="0"/>
              <a:t>Step 1: Reverse engineering</a:t>
            </a:r>
          </a:p>
        </p:txBody>
      </p:sp>
      <p:sp>
        <p:nvSpPr>
          <p:cNvPr id="3" name="Tijdelijke aanduiding voor inhoud 2">
            <a:extLst>
              <a:ext uri="{FF2B5EF4-FFF2-40B4-BE49-F238E27FC236}">
                <a16:creationId xmlns:a16="http://schemas.microsoft.com/office/drawing/2014/main" id="{3A5AB70F-FE92-FE67-B6E9-51A9A63126F7}"/>
              </a:ext>
            </a:extLst>
          </p:cNvPr>
          <p:cNvSpPr>
            <a:spLocks noGrp="1"/>
          </p:cNvSpPr>
          <p:nvPr>
            <p:ph sz="half" idx="1"/>
          </p:nvPr>
        </p:nvSpPr>
        <p:spPr/>
        <p:txBody>
          <a:bodyPr>
            <a:normAutofit/>
          </a:bodyPr>
          <a:lstStyle/>
          <a:p>
            <a:r>
              <a:rPr lang="nl-NL" dirty="0"/>
              <a:t>Prompt: </a:t>
            </a:r>
            <a:br>
              <a:rPr lang="nl-NL" dirty="0"/>
            </a:br>
            <a:r>
              <a:rPr lang="nl-NL" b="1" i="1" dirty="0">
                <a:latin typeface="Courier New" panose="02070309020205020404" pitchFamily="49" charset="0"/>
                <a:cs typeface="Courier New" panose="02070309020205020404" pitchFamily="49" charset="0"/>
              </a:rPr>
              <a:t>Do </a:t>
            </a:r>
            <a:r>
              <a:rPr lang="nl-NL" b="1" i="1" dirty="0" err="1">
                <a:latin typeface="Courier New" panose="02070309020205020404" pitchFamily="49" charset="0"/>
                <a:cs typeface="Courier New" panose="02070309020205020404" pitchFamily="49" charset="0"/>
              </a:rPr>
              <a:t>you</a:t>
            </a:r>
            <a:r>
              <a:rPr lang="nl-NL" b="1" i="1" dirty="0">
                <a:latin typeface="Courier New" panose="02070309020205020404" pitchFamily="49" charset="0"/>
                <a:cs typeface="Courier New" panose="02070309020205020404" pitchFamily="49" charset="0"/>
              </a:rPr>
              <a:t> </a:t>
            </a:r>
            <a:r>
              <a:rPr lang="nl-NL" b="1" i="1" dirty="0" err="1">
                <a:latin typeface="Courier New" panose="02070309020205020404" pitchFamily="49" charset="0"/>
                <a:cs typeface="Courier New" panose="02070309020205020404" pitchFamily="49" charset="0"/>
              </a:rPr>
              <a:t>understand</a:t>
            </a:r>
            <a:r>
              <a:rPr lang="nl-NL" b="1" i="1" dirty="0">
                <a:latin typeface="Courier New" panose="02070309020205020404" pitchFamily="49" charset="0"/>
                <a:cs typeface="Courier New" panose="02070309020205020404" pitchFamily="49" charset="0"/>
              </a:rPr>
              <a:t> what </a:t>
            </a:r>
            <a:r>
              <a:rPr lang="nl-NL" b="1" i="1" dirty="0" err="1">
                <a:latin typeface="Courier New" panose="02070309020205020404" pitchFamily="49" charset="0"/>
                <a:cs typeface="Courier New" panose="02070309020205020404" pitchFamily="49" charset="0"/>
              </a:rPr>
              <a:t>the</a:t>
            </a:r>
            <a:r>
              <a:rPr lang="nl-NL" b="1" i="1" dirty="0">
                <a:latin typeface="Courier New" panose="02070309020205020404" pitchFamily="49" charset="0"/>
                <a:cs typeface="Courier New" panose="02070309020205020404" pitchFamily="49" charset="0"/>
              </a:rPr>
              <a:t> </a:t>
            </a:r>
            <a:r>
              <a:rPr lang="nl-NL" b="1" i="1" dirty="0" err="1">
                <a:latin typeface="Courier New" panose="02070309020205020404" pitchFamily="49" charset="0"/>
                <a:cs typeface="Courier New" panose="02070309020205020404" pitchFamily="49" charset="0"/>
              </a:rPr>
              <a:t>following</a:t>
            </a:r>
            <a:r>
              <a:rPr lang="nl-NL" b="1" i="1" dirty="0">
                <a:latin typeface="Courier New" panose="02070309020205020404" pitchFamily="49" charset="0"/>
                <a:cs typeface="Courier New" panose="02070309020205020404" pitchFamily="49" charset="0"/>
              </a:rPr>
              <a:t> code is </a:t>
            </a:r>
            <a:r>
              <a:rPr lang="nl-NL" b="1" i="1" dirty="0" err="1">
                <a:latin typeface="Courier New" panose="02070309020205020404" pitchFamily="49" charset="0"/>
                <a:cs typeface="Courier New" panose="02070309020205020404" pitchFamily="49" charset="0"/>
              </a:rPr>
              <a:t>doing</a:t>
            </a:r>
            <a:r>
              <a:rPr lang="nl-NL" b="1" i="1" dirty="0">
                <a:latin typeface="Courier New" panose="02070309020205020404" pitchFamily="49" charset="0"/>
                <a:cs typeface="Courier New" panose="02070309020205020404" pitchFamily="49" charset="0"/>
              </a:rPr>
              <a:t>?</a:t>
            </a:r>
          </a:p>
        </p:txBody>
      </p:sp>
      <p:sp>
        <p:nvSpPr>
          <p:cNvPr id="7" name="Content Placeholder 6"/>
          <p:cNvSpPr>
            <a:spLocks noGrp="1"/>
          </p:cNvSpPr>
          <p:nvPr>
            <p:ph sz="half" idx="2"/>
          </p:nvPr>
        </p:nvSpPr>
        <p:spPr/>
        <p:txBody>
          <a:bodyPr>
            <a:normAutofit fontScale="25000" lnSpcReduction="20000"/>
          </a:bodyPr>
          <a:lstStyle/>
          <a:p>
            <a:pPr marL="0" indent="0">
              <a:buNone/>
            </a:pPr>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_0x41d3b8=_0x416e;(function(_0x4e7330,_0x1b8a19){</a:t>
            </a:r>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_0x5acae3=_0x416e,_0x437bef=_0x4e7330();while(!![]){try{</a:t>
            </a:r>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_0x45db50=</a:t>
            </a:r>
            <a:r>
              <a:rPr lang="en-US" b="1" dirty="0" err="1">
                <a:latin typeface="Courier New" panose="02070309020205020404" pitchFamily="49" charset="0"/>
                <a:cs typeface="Courier New" panose="02070309020205020404" pitchFamily="49" charset="0"/>
              </a:rPr>
              <a:t>parseInt</a:t>
            </a:r>
            <a:r>
              <a:rPr lang="en-US" b="1" dirty="0">
                <a:latin typeface="Courier New" panose="02070309020205020404" pitchFamily="49" charset="0"/>
                <a:cs typeface="Courier New" panose="02070309020205020404" pitchFamily="49" charset="0"/>
              </a:rPr>
              <a:t>(_0x5acae3(0x179))/0x1*(-</a:t>
            </a:r>
            <a:r>
              <a:rPr lang="en-US" b="1" dirty="0" err="1">
                <a:latin typeface="Courier New" panose="02070309020205020404" pitchFamily="49" charset="0"/>
                <a:cs typeface="Courier New" panose="02070309020205020404" pitchFamily="49" charset="0"/>
              </a:rPr>
              <a:t>parseInt</a:t>
            </a:r>
            <a:r>
              <a:rPr lang="en-US" b="1" dirty="0">
                <a:latin typeface="Courier New" panose="02070309020205020404" pitchFamily="49" charset="0"/>
                <a:cs typeface="Courier New" panose="02070309020205020404" pitchFamily="49" charset="0"/>
              </a:rPr>
              <a:t>(_0x5acae3(0x187))/0x2)+-</a:t>
            </a:r>
            <a:r>
              <a:rPr lang="en-US" b="1" dirty="0" err="1">
                <a:latin typeface="Courier New" panose="02070309020205020404" pitchFamily="49" charset="0"/>
                <a:cs typeface="Courier New" panose="02070309020205020404" pitchFamily="49" charset="0"/>
              </a:rPr>
              <a:t>parseInt</a:t>
            </a:r>
            <a:r>
              <a:rPr lang="en-US" b="1" dirty="0">
                <a:latin typeface="Courier New" panose="02070309020205020404" pitchFamily="49" charset="0"/>
                <a:cs typeface="Courier New" panose="02070309020205020404" pitchFamily="49" charset="0"/>
              </a:rPr>
              <a:t>(_0x5acae3(0x189))/0x3+parseInt(_0x5acae3(0x17f))/0x4+-</a:t>
            </a:r>
            <a:r>
              <a:rPr lang="en-US" b="1" dirty="0" err="1">
                <a:latin typeface="Courier New" panose="02070309020205020404" pitchFamily="49" charset="0"/>
                <a:cs typeface="Courier New" panose="02070309020205020404" pitchFamily="49" charset="0"/>
              </a:rPr>
              <a:t>parseInt</a:t>
            </a:r>
            <a:r>
              <a:rPr lang="en-US" b="1" dirty="0">
                <a:latin typeface="Courier New" panose="02070309020205020404" pitchFamily="49" charset="0"/>
                <a:cs typeface="Courier New" panose="02070309020205020404" pitchFamily="49" charset="0"/>
              </a:rPr>
              <a:t>(_0x5acae3(0x17a))/0x5*(</a:t>
            </a:r>
            <a:r>
              <a:rPr lang="en-US" b="1" dirty="0" err="1">
                <a:latin typeface="Courier New" panose="02070309020205020404" pitchFamily="49" charset="0"/>
                <a:cs typeface="Courier New" panose="02070309020205020404" pitchFamily="49" charset="0"/>
              </a:rPr>
              <a:t>parseInt</a:t>
            </a:r>
            <a:r>
              <a:rPr lang="en-US" b="1" dirty="0">
                <a:latin typeface="Courier New" panose="02070309020205020404" pitchFamily="49" charset="0"/>
                <a:cs typeface="Courier New" panose="02070309020205020404" pitchFamily="49" charset="0"/>
              </a:rPr>
              <a:t>(_0x5acae3(0x16e))/0x6)+-</a:t>
            </a:r>
            <a:r>
              <a:rPr lang="en-US" b="1" dirty="0" err="1">
                <a:latin typeface="Courier New" panose="02070309020205020404" pitchFamily="49" charset="0"/>
                <a:cs typeface="Courier New" panose="02070309020205020404" pitchFamily="49" charset="0"/>
              </a:rPr>
              <a:t>parseInt</a:t>
            </a:r>
            <a:r>
              <a:rPr lang="en-US" b="1" dirty="0">
                <a:latin typeface="Courier New" panose="02070309020205020404" pitchFamily="49" charset="0"/>
                <a:cs typeface="Courier New" panose="02070309020205020404" pitchFamily="49" charset="0"/>
              </a:rPr>
              <a:t>(_0x5acae3(0x16c))/0x7+-</a:t>
            </a:r>
            <a:r>
              <a:rPr lang="en-US" b="1" dirty="0" err="1">
                <a:latin typeface="Courier New" panose="02070309020205020404" pitchFamily="49" charset="0"/>
                <a:cs typeface="Courier New" panose="02070309020205020404" pitchFamily="49" charset="0"/>
              </a:rPr>
              <a:t>parseInt</a:t>
            </a:r>
            <a:r>
              <a:rPr lang="en-US" b="1" dirty="0">
                <a:latin typeface="Courier New" panose="02070309020205020404" pitchFamily="49" charset="0"/>
                <a:cs typeface="Courier New" panose="02070309020205020404" pitchFamily="49" charset="0"/>
              </a:rPr>
              <a:t>(_0x5acae3(0x17b))/0x8*(</a:t>
            </a:r>
            <a:r>
              <a:rPr lang="en-US" b="1" dirty="0" err="1">
                <a:latin typeface="Courier New" panose="02070309020205020404" pitchFamily="49" charset="0"/>
                <a:cs typeface="Courier New" panose="02070309020205020404" pitchFamily="49" charset="0"/>
              </a:rPr>
              <a:t>parseInt</a:t>
            </a:r>
            <a:r>
              <a:rPr lang="en-US" b="1" dirty="0">
                <a:latin typeface="Courier New" panose="02070309020205020404" pitchFamily="49" charset="0"/>
                <a:cs typeface="Courier New" panose="02070309020205020404" pitchFamily="49" charset="0"/>
              </a:rPr>
              <a:t>(_0x5acae3(0x186))/0x9)+-</a:t>
            </a:r>
            <a:r>
              <a:rPr lang="en-US" b="1" dirty="0" err="1">
                <a:latin typeface="Courier New" panose="02070309020205020404" pitchFamily="49" charset="0"/>
                <a:cs typeface="Courier New" panose="02070309020205020404" pitchFamily="49" charset="0"/>
              </a:rPr>
              <a:t>parseInt</a:t>
            </a:r>
            <a:r>
              <a:rPr lang="en-US" b="1" dirty="0">
                <a:latin typeface="Courier New" panose="02070309020205020404" pitchFamily="49" charset="0"/>
                <a:cs typeface="Courier New" panose="02070309020205020404" pitchFamily="49" charset="0"/>
              </a:rPr>
              <a:t>(_0x5acae3(0x175))/0xa*(-</a:t>
            </a:r>
            <a:r>
              <a:rPr lang="en-US" b="1" dirty="0" err="1">
                <a:latin typeface="Courier New" panose="02070309020205020404" pitchFamily="49" charset="0"/>
                <a:cs typeface="Courier New" panose="02070309020205020404" pitchFamily="49" charset="0"/>
              </a:rPr>
              <a:t>parseInt</a:t>
            </a:r>
            <a:r>
              <a:rPr lang="en-US" b="1" dirty="0">
                <a:latin typeface="Courier New" panose="02070309020205020404" pitchFamily="49" charset="0"/>
                <a:cs typeface="Courier New" panose="02070309020205020404" pitchFamily="49" charset="0"/>
              </a:rPr>
              <a:t>(_0x5acae3(0x16d))/0xb);if(_0x45db50===_0x1b8a19)</a:t>
            </a:r>
            <a:r>
              <a:rPr lang="en-US" b="1" dirty="0" err="1">
                <a:latin typeface="Courier New" panose="02070309020205020404" pitchFamily="49" charset="0"/>
                <a:cs typeface="Courier New" panose="02070309020205020404" pitchFamily="49" charset="0"/>
              </a:rPr>
              <a:t>break;else</a:t>
            </a:r>
            <a:r>
              <a:rPr lang="en-US" b="1" dirty="0">
                <a:latin typeface="Courier New" panose="02070309020205020404" pitchFamily="49" charset="0"/>
                <a:cs typeface="Courier New" panose="02070309020205020404" pitchFamily="49" charset="0"/>
              </a:rPr>
              <a:t> _0x437bef['push'](_0x437bef['shift']());}catch(_0x40f2bc){_0x437bef['push'](_0x437bef['shift']());}}}(_0x4952,0xa16c7));</a:t>
            </a:r>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var1=_0x41d3b8(0x188),var2='string7',var3=[[0x0,0x1,0x2],[0x3,0x4,0x5],[0x6,0x7,0x8],[0x0,0x3,0x6],[0x1,0x4,0x7],[0x2,0x5,0x8],[0x0,0x4,0x8],[0x2,0x4,0x6]],var4=document[_0x41d3b8(0x18b)](_0x41d3b8(0x176)),var5=document[_0x41d3b8(0x178)](_0x41d3b8(0x180)),var6=document[_0x41d3b8(0x178)](_0x41d3b8(0x185)),var8=document[_0x41d3b8(0x178)](_0x41d3b8(0x177)),var7=document['</a:t>
            </a:r>
            <a:r>
              <a:rPr lang="en-US" b="1" dirty="0" err="1">
                <a:latin typeface="Courier New" panose="02070309020205020404" pitchFamily="49" charset="0"/>
                <a:cs typeface="Courier New" panose="02070309020205020404" pitchFamily="49" charset="0"/>
              </a:rPr>
              <a:t>querySelector</a:t>
            </a:r>
            <a:r>
              <a:rPr lang="en-US" b="1" dirty="0">
                <a:latin typeface="Courier New" panose="02070309020205020404" pitchFamily="49" charset="0"/>
                <a:cs typeface="Courier New" panose="02070309020205020404" pitchFamily="49" charset="0"/>
              </a:rPr>
              <a:t>'](_0x41d3b8(0x17d));let var10;function1(),var8['</a:t>
            </a:r>
            <a:r>
              <a:rPr lang="en-US" b="1" dirty="0" err="1">
                <a:latin typeface="Courier New" panose="02070309020205020404" pitchFamily="49" charset="0"/>
                <a:cs typeface="Courier New" panose="02070309020205020404" pitchFamily="49" charset="0"/>
              </a:rPr>
              <a:t>addEventListener</a:t>
            </a:r>
            <a:r>
              <a:rPr lang="en-US" b="1" dirty="0">
                <a:latin typeface="Courier New" panose="02070309020205020404" pitchFamily="49" charset="0"/>
                <a:cs typeface="Courier New" panose="02070309020205020404" pitchFamily="49" charset="0"/>
              </a:rPr>
              <a:t>'](_0x41d3b8(0x18d),function1);function function1(){</a:t>
            </a:r>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_0x34964a=_0x41d3b8;var10=![],var4[_0x34964a(0x181)](_0x58299f=&gt;{</a:t>
            </a:r>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_0x51788e=_0x34964a;_0x58299f[_0x51788e(0x18a)]['remove'](var1),_0x58299f[_0x51788e(0x18a)][_0x51788e(0x17e)](var2),_0x58299f[_0x51788e(0x18c)](_0x51788e(0x18d),function2),_0x58299f[_0x51788e(0x173)]('click',function2,{'once':!![]});}),function7(),var6[_0x34964a(0x18a)][_0x34964a(0x17e)]('show');}function _0x416e(_0x43032e,_0x2940a0){</a:t>
            </a:r>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_0x4952d0=_0x4952();return _0x416e=function(_0x416ed3,_0xacd218){_0x416ed3=_0x416ed3-0x16b;let _0x1f0cc4=_0x4952d0[_0x416ed3];return _0x1f0cc4;},_0x416e(_0x43032e,_0x2940a0);}function function2(_0x46ad05){</a:t>
            </a:r>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_0x402517=_0x41d3b8,_0x3bc8c4=_0x46ad05[_0x402517(0x171)],_0x5dd1cd=var10?var2:var1;function5(_0x3bc8c4,_0x5dd1cd);if(function8(_0x5dd1cd))function3(![]);else function4()?function3(!![]):(function6(),function7());}function function3(_0x483c2c){</a:t>
            </a:r>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_0x311b64=_0x41d3b8;_0x483c2c?var7[_0x311b64(0x183)]=_0x311b64(0x170):var7['</a:t>
            </a:r>
            <a:r>
              <a:rPr lang="en-US" b="1" dirty="0" err="1">
                <a:latin typeface="Courier New" panose="02070309020205020404" pitchFamily="49" charset="0"/>
                <a:cs typeface="Courier New" panose="02070309020205020404" pitchFamily="49" charset="0"/>
              </a:rPr>
              <a:t>innerText</a:t>
            </a:r>
            <a:r>
              <a:rPr lang="en-US" b="1" dirty="0">
                <a:latin typeface="Courier New" panose="02070309020205020404" pitchFamily="49" charset="0"/>
                <a:cs typeface="Courier New" panose="02070309020205020404" pitchFamily="49" charset="0"/>
              </a:rPr>
              <a:t>']=(var10?_0x311b64(0x170):_0x311b64(0x16f))+_0x311b64(0x172),var6[_0x311b64(0x18a)][_0x311b64(0x184)](_0x311b64(0x17c));}function function4(){return[...var4]['every'](_0x3fdd07=&gt;{</a:t>
            </a:r>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_0x1b7f5c=_0x416e;return _0x3fdd07[_0x1b7f5c(0x18a)][_0x1b7f5c(0x182)](var1)||_0x3fdd07[_0x1b7f5c(0x18a)][_0x1b7f5c(0x182)](var2);});}function function5(_0xb6006a,_0x28844d){</a:t>
            </a:r>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_0x1fa33f=_0x41d3b8;_0xb6006a[_0x1fa33f(0x18a)]['add'](_0x28844d);}function function6(){var10=!var10;}function function7(){</a:t>
            </a:r>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_0x11683a=_0x41d3b8;var5['</a:t>
            </a:r>
            <a:r>
              <a:rPr lang="en-US" b="1" dirty="0" err="1">
                <a:latin typeface="Courier New" panose="02070309020205020404" pitchFamily="49" charset="0"/>
                <a:cs typeface="Courier New" panose="02070309020205020404" pitchFamily="49" charset="0"/>
              </a:rPr>
              <a:t>classList</a:t>
            </a:r>
            <a:r>
              <a:rPr lang="en-US" b="1" dirty="0">
                <a:latin typeface="Courier New" panose="02070309020205020404" pitchFamily="49" charset="0"/>
                <a:cs typeface="Courier New" panose="02070309020205020404" pitchFamily="49" charset="0"/>
              </a:rPr>
              <a:t>']['remove'](var1),var5[_0x11683a(0x18a)][_0x11683a(0x17e)](var2),var10?var5[_0x11683a(0x18a)]['add'](var2):var5[_0x11683a(0x18a)]['add'](var1);}function function8(_0x1f2fba){</a:t>
            </a:r>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_0x22be20=_0x41d3b8;return var3[_0x22be20(0x174)](_0x30ecc7=&gt;{</a:t>
            </a:r>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_0x400e64=_0x22be20;return _0x30ecc7[_0x400e64(0x16b)](_0x22bb0e=&gt;{</a:t>
            </a:r>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_0x3c228e=_0x400e64;return var4[_0x22bb0e][_0x3c228e(0x18a)][_0x3c228e(0x182)](_0x1f2fba);});});}function _0x4952(){</a:t>
            </a:r>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_0x3bdb6b=['36hGVUzQ','string9','string8','target','\x20string10','addEventListener','some','170ZgWRRv','[string5]','string2','getElementById','1EMvWni','1041685wWIgyL','3400fxOIHu','string11','[string1]','remove','3439900SfBhBb','string4','forEach','contains','innerText','add','string3','207mUWVli','1270406aWRMoi','string6','105501bLWJBU','classList','querySelectorAll','removeEventListener','click','every','7050386XxqjOf','1772023wRUhSn'];_0x4952=function(){return _0x3bdb6b;};return _0x4952();}</a:t>
            </a:r>
          </a:p>
        </p:txBody>
      </p:sp>
    </p:spTree>
    <p:custDataLst>
      <p:tags r:id="rId1"/>
    </p:custDataLst>
    <p:extLst>
      <p:ext uri="{BB962C8B-B14F-4D97-AF65-F5344CB8AC3E}">
        <p14:creationId xmlns:p14="http://schemas.microsoft.com/office/powerpoint/2010/main" val="41949723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E020154-9528-2286-7851-6385FAC329AA}"/>
              </a:ext>
            </a:extLst>
          </p:cNvPr>
          <p:cNvSpPr>
            <a:spLocks noGrp="1"/>
          </p:cNvSpPr>
          <p:nvPr>
            <p:ph type="title"/>
          </p:nvPr>
        </p:nvSpPr>
        <p:spPr/>
        <p:txBody>
          <a:bodyPr/>
          <a:lstStyle/>
          <a:p>
            <a:r>
              <a:rPr lang="nl-NL" dirty="0"/>
              <a:t>Step 1: Reverse engineering (</a:t>
            </a:r>
            <a:r>
              <a:rPr lang="nl-NL" dirty="0" err="1"/>
              <a:t>answer</a:t>
            </a:r>
            <a:r>
              <a:rPr lang="nl-NL" dirty="0"/>
              <a:t>)</a:t>
            </a:r>
          </a:p>
        </p:txBody>
      </p:sp>
      <p:sp>
        <p:nvSpPr>
          <p:cNvPr id="3" name="Tijdelijke aanduiding voor inhoud 2">
            <a:extLst>
              <a:ext uri="{FF2B5EF4-FFF2-40B4-BE49-F238E27FC236}">
                <a16:creationId xmlns:a16="http://schemas.microsoft.com/office/drawing/2014/main" id="{3A5AB70F-FE92-FE67-B6E9-51A9A63126F7}"/>
              </a:ext>
            </a:extLst>
          </p:cNvPr>
          <p:cNvSpPr>
            <a:spLocks noGrp="1"/>
          </p:cNvSpPr>
          <p:nvPr>
            <p:ph sz="half" idx="1"/>
          </p:nvPr>
        </p:nvSpPr>
        <p:spPr/>
        <p:txBody>
          <a:bodyPr>
            <a:normAutofit/>
          </a:bodyPr>
          <a:lstStyle/>
          <a:p>
            <a:r>
              <a:rPr lang="nl-NL" dirty="0" err="1"/>
              <a:t>ChatGPT</a:t>
            </a:r>
            <a:r>
              <a:rPr lang="nl-NL" dirty="0"/>
              <a:t> </a:t>
            </a:r>
            <a:r>
              <a:rPr lang="nl-NL" dirty="0" err="1"/>
              <a:t>recognizes</a:t>
            </a:r>
            <a:r>
              <a:rPr lang="nl-NL" dirty="0"/>
              <a:t> </a:t>
            </a:r>
            <a:r>
              <a:rPr lang="nl-NL" dirty="0" err="1"/>
              <a:t>that</a:t>
            </a:r>
            <a:r>
              <a:rPr lang="nl-NL" dirty="0"/>
              <a:t> </a:t>
            </a:r>
            <a:r>
              <a:rPr lang="nl-NL" dirty="0" err="1"/>
              <a:t>the</a:t>
            </a:r>
            <a:r>
              <a:rPr lang="nl-NL" dirty="0"/>
              <a:t> code is javascript code </a:t>
            </a:r>
            <a:r>
              <a:rPr lang="nl-NL" dirty="0" err="1"/>
              <a:t>implementing</a:t>
            </a:r>
            <a:r>
              <a:rPr lang="nl-NL" dirty="0"/>
              <a:t> Tic-</a:t>
            </a:r>
            <a:r>
              <a:rPr lang="nl-NL" dirty="0" err="1"/>
              <a:t>Tac</a:t>
            </a:r>
            <a:r>
              <a:rPr lang="nl-NL" dirty="0"/>
              <a:t>-Toe</a:t>
            </a:r>
            <a:endParaRPr lang="nl-NL" b="1" i="1" dirty="0">
              <a:latin typeface="Courier New" panose="02070309020205020404" pitchFamily="49" charset="0"/>
              <a:cs typeface="Courier New" panose="02070309020205020404" pitchFamily="49" charset="0"/>
            </a:endParaRPr>
          </a:p>
          <a:p>
            <a:r>
              <a:rPr lang="nl-NL" dirty="0">
                <a:latin typeface="Verdana (Body)"/>
              </a:rPr>
              <a:t>It </a:t>
            </a:r>
            <a:r>
              <a:rPr lang="nl-NL" dirty="0" err="1">
                <a:latin typeface="Verdana (Body)"/>
              </a:rPr>
              <a:t>explains</a:t>
            </a:r>
            <a:r>
              <a:rPr lang="nl-NL" dirty="0">
                <a:latin typeface="Verdana (Body)"/>
              </a:rPr>
              <a:t> </a:t>
            </a:r>
            <a:r>
              <a:rPr lang="nl-NL" dirty="0" err="1">
                <a:latin typeface="Verdana (Body)"/>
              </a:rPr>
              <a:t>what</a:t>
            </a:r>
            <a:r>
              <a:rPr lang="nl-NL" dirty="0">
                <a:latin typeface="Verdana (Body)"/>
              </a:rPr>
              <a:t> </a:t>
            </a:r>
            <a:r>
              <a:rPr lang="nl-NL" dirty="0" err="1">
                <a:latin typeface="Verdana (Body)"/>
              </a:rPr>
              <a:t>the</a:t>
            </a:r>
            <a:r>
              <a:rPr lang="nl-NL" dirty="0">
                <a:latin typeface="Verdana (Body)"/>
              </a:rPr>
              <a:t> code does in 4 steps </a:t>
            </a:r>
            <a:r>
              <a:rPr lang="nl-NL" dirty="0" err="1">
                <a:latin typeface="Verdana (Body)"/>
              </a:rPr>
              <a:t>and</a:t>
            </a:r>
            <a:r>
              <a:rPr lang="nl-NL" dirty="0">
                <a:latin typeface="Verdana (Body)"/>
              </a:rPr>
              <a:t> </a:t>
            </a:r>
            <a:r>
              <a:rPr lang="nl-NL" dirty="0" err="1">
                <a:latin typeface="Verdana (Body)"/>
              </a:rPr>
              <a:t>concludes</a:t>
            </a:r>
            <a:r>
              <a:rPr lang="nl-NL" dirty="0">
                <a:latin typeface="Verdana (Body)"/>
              </a:rPr>
              <a:t> </a:t>
            </a:r>
            <a:r>
              <a:rPr lang="nl-NL" dirty="0" err="1">
                <a:latin typeface="Verdana (Body)"/>
              </a:rPr>
              <a:t>with</a:t>
            </a:r>
            <a:r>
              <a:rPr lang="nl-NL" dirty="0">
                <a:latin typeface="Verdana (Body)"/>
              </a:rPr>
              <a:t> </a:t>
            </a:r>
            <a:r>
              <a:rPr lang="nl-NL" dirty="0" err="1">
                <a:latin typeface="Verdana (Body)"/>
              </a:rPr>
              <a:t>noting</a:t>
            </a:r>
            <a:r>
              <a:rPr lang="nl-NL" dirty="0">
                <a:latin typeface="Verdana (Body)"/>
              </a:rPr>
              <a:t> </a:t>
            </a:r>
            <a:r>
              <a:rPr lang="nl-NL" dirty="0" err="1">
                <a:latin typeface="Verdana (Body)"/>
              </a:rPr>
              <a:t>that</a:t>
            </a:r>
            <a:r>
              <a:rPr lang="nl-NL" dirty="0">
                <a:latin typeface="Verdana (Body)"/>
              </a:rPr>
              <a:t> </a:t>
            </a:r>
            <a:r>
              <a:rPr lang="nl-NL" dirty="0" err="1">
                <a:latin typeface="Verdana (Body)"/>
              </a:rPr>
              <a:t>the</a:t>
            </a:r>
            <a:r>
              <a:rPr lang="nl-NL" dirty="0">
                <a:latin typeface="Verdana (Body)"/>
              </a:rPr>
              <a:t> code is </a:t>
            </a:r>
            <a:r>
              <a:rPr lang="nl-NL" dirty="0" err="1">
                <a:latin typeface="Verdana (Body)"/>
              </a:rPr>
              <a:t>not</a:t>
            </a:r>
            <a:r>
              <a:rPr lang="nl-NL" dirty="0">
                <a:latin typeface="Verdana (Body)"/>
              </a:rPr>
              <a:t> easy </a:t>
            </a:r>
            <a:r>
              <a:rPr lang="nl-NL" dirty="0" err="1">
                <a:latin typeface="Verdana (Body)"/>
              </a:rPr>
              <a:t>to</a:t>
            </a:r>
            <a:r>
              <a:rPr lang="nl-NL" dirty="0">
                <a:latin typeface="Verdana (Body)"/>
              </a:rPr>
              <a:t> </a:t>
            </a:r>
            <a:r>
              <a:rPr lang="nl-NL" dirty="0" err="1">
                <a:latin typeface="Verdana (Body)"/>
              </a:rPr>
              <a:t>read</a:t>
            </a:r>
            <a:r>
              <a:rPr lang="nl-NL" dirty="0">
                <a:latin typeface="Verdana (Body)"/>
              </a:rPr>
              <a:t>.</a:t>
            </a:r>
          </a:p>
        </p:txBody>
      </p:sp>
      <p:sp>
        <p:nvSpPr>
          <p:cNvPr id="7" name="Content Placeholder 6"/>
          <p:cNvSpPr>
            <a:spLocks noGrp="1"/>
          </p:cNvSpPr>
          <p:nvPr>
            <p:ph sz="half" idx="2"/>
          </p:nvPr>
        </p:nvSpPr>
        <p:spPr/>
        <p:txBody>
          <a:bodyPr>
            <a:normAutofit fontScale="47500" lnSpcReduction="20000"/>
          </a:bodyPr>
          <a:lstStyle/>
          <a:p>
            <a:pPr marL="0" indent="0">
              <a:buNone/>
            </a:pPr>
            <a:r>
              <a:rPr lang="en-US" b="1" dirty="0">
                <a:latin typeface="Courier New" panose="02070309020205020404" pitchFamily="49" charset="0"/>
                <a:cs typeface="Courier New" panose="02070309020205020404" pitchFamily="49" charset="0"/>
              </a:rPr>
              <a:t>This code is a minified and obfuscated version of JavaScript code, which makes it difficult to understand. However, I can provide a high-level explanation of its functionality. The script appears to be implementing a simple Tic Tac Toe game, with two players taking turns to make their moves. The game board is a 3x3 grid, and the goal is to get three in a row, either horizontally, vertically, or diagonally. Here’s a brief overview of the code:</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 The code starts by defining some variables and functions, which are obfuscated using hexadecimal values and string manipulation.</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2. It then sets up the game board by selecting the necessary HTML elements, such as the grid cells and status messages.</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3. The game logic is implemented through several functions, which handle actions like updating the grid, checking for a win, or a draw, and switching between players.</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4. Event listeners are added to the grid cells, so the game responds to user clicks.</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Please note that the code is not easy to read, and it would be much better to write this in a more human-readable format for easier understanding and maintenance.</a:t>
            </a:r>
          </a:p>
        </p:txBody>
      </p:sp>
    </p:spTree>
    <p:custDataLst>
      <p:tags r:id="rId1"/>
    </p:custDataLst>
    <p:extLst>
      <p:ext uri="{BB962C8B-B14F-4D97-AF65-F5344CB8AC3E}">
        <p14:creationId xmlns:p14="http://schemas.microsoft.com/office/powerpoint/2010/main" val="3672647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0C9956-BFCA-4B54-BA6F-5634E3EF9678}"/>
              </a:ext>
            </a:extLst>
          </p:cNvPr>
          <p:cNvSpPr>
            <a:spLocks noGrp="1"/>
          </p:cNvSpPr>
          <p:nvPr>
            <p:ph type="title"/>
          </p:nvPr>
        </p:nvSpPr>
        <p:spPr/>
        <p:txBody>
          <a:bodyPr/>
          <a:lstStyle/>
          <a:p>
            <a:r>
              <a:rPr lang="nl-NL" dirty="0"/>
              <a:t>Maastricht </a:t>
            </a:r>
            <a:r>
              <a:rPr lang="nl-NL" dirty="0" err="1"/>
              <a:t>university</a:t>
            </a:r>
            <a:r>
              <a:rPr lang="nl-NL" dirty="0"/>
              <a:t> </a:t>
            </a:r>
            <a:r>
              <a:rPr lang="nl-NL" dirty="0" err="1"/>
              <a:t>ransomware</a:t>
            </a:r>
            <a:r>
              <a:rPr lang="nl-NL" dirty="0"/>
              <a:t> attack</a:t>
            </a:r>
          </a:p>
        </p:txBody>
      </p:sp>
      <p:sp>
        <p:nvSpPr>
          <p:cNvPr id="3" name="Tijdelijke aanduiding voor tekst 2">
            <a:extLst>
              <a:ext uri="{FF2B5EF4-FFF2-40B4-BE49-F238E27FC236}">
                <a16:creationId xmlns:a16="http://schemas.microsoft.com/office/drawing/2014/main" id="{8CF978EB-C19C-4886-B44F-8215C7BF2F08}"/>
              </a:ext>
            </a:extLst>
          </p:cNvPr>
          <p:cNvSpPr>
            <a:spLocks noGrp="1"/>
          </p:cNvSpPr>
          <p:nvPr>
            <p:ph type="body" idx="1"/>
          </p:nvPr>
        </p:nvSpPr>
        <p:spPr/>
        <p:txBody>
          <a:bodyPr/>
          <a:lstStyle/>
          <a:p>
            <a:r>
              <a:rPr lang="nl-NL" dirty="0"/>
              <a:t>Short case </a:t>
            </a:r>
            <a:r>
              <a:rPr lang="nl-NL" dirty="0" err="1"/>
              <a:t>study</a:t>
            </a:r>
            <a:r>
              <a:rPr lang="nl-NL" dirty="0"/>
              <a:t> of a cyber </a:t>
            </a:r>
            <a:r>
              <a:rPr lang="nl-NL" dirty="0" err="1"/>
              <a:t>investigation</a:t>
            </a:r>
            <a:r>
              <a:rPr lang="nl-NL" dirty="0"/>
              <a:t> </a:t>
            </a:r>
            <a:r>
              <a:rPr lang="nl-NL" dirty="0" err="1"/>
              <a:t>into</a:t>
            </a:r>
            <a:r>
              <a:rPr lang="nl-NL" dirty="0"/>
              <a:t> a </a:t>
            </a:r>
            <a:r>
              <a:rPr lang="nl-NL" dirty="0" err="1"/>
              <a:t>ransomware</a:t>
            </a:r>
            <a:r>
              <a:rPr lang="nl-NL" dirty="0"/>
              <a:t> </a:t>
            </a:r>
            <a:r>
              <a:rPr lang="nl-NL" dirty="0" err="1"/>
              <a:t>attach</a:t>
            </a:r>
            <a:endParaRPr lang="nl-NL" dirty="0"/>
          </a:p>
        </p:txBody>
      </p:sp>
    </p:spTree>
    <p:extLst>
      <p:ext uri="{BB962C8B-B14F-4D97-AF65-F5344CB8AC3E}">
        <p14:creationId xmlns:p14="http://schemas.microsoft.com/office/powerpoint/2010/main" val="97040836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B8082BC-3402-33FA-2BEB-F3E50DC6886D}"/>
              </a:ext>
            </a:extLst>
          </p:cNvPr>
          <p:cNvSpPr>
            <a:spLocks noGrp="1"/>
          </p:cNvSpPr>
          <p:nvPr>
            <p:ph type="title"/>
          </p:nvPr>
        </p:nvSpPr>
        <p:spPr/>
        <p:txBody>
          <a:bodyPr/>
          <a:lstStyle/>
          <a:p>
            <a:r>
              <a:rPr lang="nl-NL" dirty="0"/>
              <a:t>Step 2: Conversion </a:t>
            </a:r>
            <a:r>
              <a:rPr lang="nl-NL" dirty="0" err="1"/>
              <a:t>to</a:t>
            </a:r>
            <a:r>
              <a:rPr lang="nl-NL" dirty="0"/>
              <a:t> javascript</a:t>
            </a:r>
          </a:p>
        </p:txBody>
      </p:sp>
      <p:sp>
        <p:nvSpPr>
          <p:cNvPr id="3" name="Tijdelijke aanduiding voor inhoud 2">
            <a:extLst>
              <a:ext uri="{FF2B5EF4-FFF2-40B4-BE49-F238E27FC236}">
                <a16:creationId xmlns:a16="http://schemas.microsoft.com/office/drawing/2014/main" id="{DF2AB23F-4D31-BE48-8AEE-64994332030E}"/>
              </a:ext>
            </a:extLst>
          </p:cNvPr>
          <p:cNvSpPr>
            <a:spLocks noGrp="1"/>
          </p:cNvSpPr>
          <p:nvPr>
            <p:ph sz="half" idx="1"/>
          </p:nvPr>
        </p:nvSpPr>
        <p:spPr/>
        <p:txBody>
          <a:bodyPr/>
          <a:lstStyle/>
          <a:p>
            <a:r>
              <a:rPr lang="nl-NL" dirty="0"/>
              <a:t>Prompt: </a:t>
            </a:r>
            <a:br>
              <a:rPr lang="nl-NL" dirty="0"/>
            </a:br>
            <a:r>
              <a:rPr lang="en-US" i="1" dirty="0"/>
              <a:t>Can you rewrite this as </a:t>
            </a:r>
            <a:r>
              <a:rPr lang="en-US" i="1" dirty="0" err="1"/>
              <a:t>javascript</a:t>
            </a:r>
            <a:r>
              <a:rPr lang="en-US" i="1" dirty="0"/>
              <a:t> with meaningful names?</a:t>
            </a:r>
          </a:p>
          <a:p>
            <a:r>
              <a:rPr lang="en-US" dirty="0"/>
              <a:t>Answer: </a:t>
            </a:r>
            <a:br>
              <a:rPr lang="en-US" dirty="0"/>
            </a:br>
            <a:r>
              <a:rPr lang="en-US" i="1" dirty="0"/>
              <a:t>Certainly, here's a more human-readable version of the code with meaningful variable and function names:</a:t>
            </a:r>
            <a:endParaRPr lang="nl-NL" i="1" dirty="0"/>
          </a:p>
        </p:txBody>
      </p:sp>
      <p:pic>
        <p:nvPicPr>
          <p:cNvPr id="11" name="Tijdelijke aanduiding voor afbeelding 10">
            <a:extLst>
              <a:ext uri="{FF2B5EF4-FFF2-40B4-BE49-F238E27FC236}">
                <a16:creationId xmlns:a16="http://schemas.microsoft.com/office/drawing/2014/main" id="{FE60A153-BD66-2615-FADA-BCE048C6C03E}"/>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a:ext>
            </a:extLst>
          </a:blip>
          <a:stretch/>
        </p:blipFill>
        <p:spPr>
          <a:xfrm>
            <a:off x="5206741" y="1247485"/>
            <a:ext cx="2980256" cy="3034292"/>
          </a:xfrm>
        </p:spPr>
      </p:pic>
    </p:spTree>
    <p:custDataLst>
      <p:tags r:id="rId1"/>
    </p:custDataLst>
    <p:extLst>
      <p:ext uri="{BB962C8B-B14F-4D97-AF65-F5344CB8AC3E}">
        <p14:creationId xmlns:p14="http://schemas.microsoft.com/office/powerpoint/2010/main" val="235884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3AF6C9D-0D18-BF6B-8146-C90622E40088}"/>
              </a:ext>
            </a:extLst>
          </p:cNvPr>
          <p:cNvSpPr>
            <a:spLocks noGrp="1"/>
          </p:cNvSpPr>
          <p:nvPr>
            <p:ph type="title"/>
          </p:nvPr>
        </p:nvSpPr>
        <p:spPr/>
        <p:txBody>
          <a:bodyPr>
            <a:normAutofit fontScale="90000"/>
          </a:bodyPr>
          <a:lstStyle/>
          <a:p>
            <a:r>
              <a:rPr lang="nl-NL"/>
              <a:t>Step 3&amp;4: Fix index and style, add comments</a:t>
            </a:r>
            <a:endParaRPr lang="nl-NL" dirty="0"/>
          </a:p>
        </p:txBody>
      </p:sp>
      <p:sp>
        <p:nvSpPr>
          <p:cNvPr id="3" name="Tijdelijke aanduiding voor inhoud 2">
            <a:extLst>
              <a:ext uri="{FF2B5EF4-FFF2-40B4-BE49-F238E27FC236}">
                <a16:creationId xmlns:a16="http://schemas.microsoft.com/office/drawing/2014/main" id="{8FBF2A77-1B12-CE92-6B31-397498A2C4F1}"/>
              </a:ext>
            </a:extLst>
          </p:cNvPr>
          <p:cNvSpPr>
            <a:spLocks noGrp="1"/>
          </p:cNvSpPr>
          <p:nvPr>
            <p:ph sz="half" idx="1"/>
          </p:nvPr>
        </p:nvSpPr>
        <p:spPr/>
        <p:txBody>
          <a:bodyPr>
            <a:normAutofit fontScale="40000" lnSpcReduction="20000"/>
          </a:bodyPr>
          <a:lstStyle/>
          <a:p>
            <a:pPr marL="0" indent="0">
              <a:buNone/>
            </a:pPr>
            <a:r>
              <a:rPr lang="nl-NL" sz="4500" dirty="0" err="1"/>
              <a:t>Problem</a:t>
            </a:r>
            <a:r>
              <a:rPr lang="nl-NL" sz="4500" dirty="0"/>
              <a:t> with </a:t>
            </a:r>
            <a:r>
              <a:rPr lang="nl-NL" sz="4500" dirty="0" err="1"/>
              <a:t>the</a:t>
            </a:r>
            <a:r>
              <a:rPr lang="nl-NL" sz="4500" dirty="0"/>
              <a:t> index.html and style.css file</a:t>
            </a:r>
          </a:p>
          <a:p>
            <a:pPr marL="0" indent="0">
              <a:buNone/>
            </a:pPr>
            <a:r>
              <a:rPr lang="nl-NL" sz="4500" dirty="0"/>
              <a:t>Prompts:</a:t>
            </a:r>
          </a:p>
          <a:p>
            <a:r>
              <a:rPr lang="en-US" sz="4500" i="1" dirty="0"/>
              <a:t>Can you make this script work with the following html and </a:t>
            </a:r>
            <a:r>
              <a:rPr lang="en-US" sz="4500" i="1" dirty="0" err="1"/>
              <a:t>css</a:t>
            </a:r>
            <a:r>
              <a:rPr lang="en-US" sz="4500" i="1" dirty="0"/>
              <a:t> page </a:t>
            </a:r>
          </a:p>
          <a:p>
            <a:r>
              <a:rPr lang="en-US" sz="4500" i="1" dirty="0"/>
              <a:t>Include comments with the code and winning board positions</a:t>
            </a:r>
            <a:r>
              <a:rPr lang="en-US" i="1" dirty="0"/>
              <a:t/>
            </a:r>
            <a:br>
              <a:rPr lang="en-US" i="1" dirty="0"/>
            </a:br>
            <a:endParaRPr lang="nl-NL" i="1" dirty="0"/>
          </a:p>
        </p:txBody>
      </p:sp>
      <p:sp>
        <p:nvSpPr>
          <p:cNvPr id="7" name="Content Placeholder 6"/>
          <p:cNvSpPr>
            <a:spLocks noGrp="1"/>
          </p:cNvSpPr>
          <p:nvPr>
            <p:ph sz="half" idx="2"/>
          </p:nvPr>
        </p:nvSpPr>
        <p:spPr/>
        <p:txBody>
          <a:bodyPr>
            <a:normAutofit fontScale="40000" lnSpcReduction="20000"/>
          </a:bodyPr>
          <a:lstStyle/>
          <a:p>
            <a:pPr marL="0" indent="0">
              <a:buNone/>
            </a:pPr>
            <a:r>
              <a:rPr lang="en-US" b="1">
                <a:latin typeface="Courier New" panose="02070309020205020404" pitchFamily="49" charset="0"/>
                <a:cs typeface="Courier New" panose="02070309020205020404" pitchFamily="49" charset="0"/>
              </a:rPr>
              <a:t>This updated script should work seamlessly with the provided HTML and CSS files. Make sure to save the JavaScript code as "scriptc.js" (as mentioned in the HTML file) and ensure that all files (HTML, CSS, and JavaScript) are in the same directory. The provided JavaScript code works as follows:</a:t>
            </a:r>
            <a:br>
              <a:rPr lang="en-US" b="1">
                <a:latin typeface="Courier New" panose="02070309020205020404" pitchFamily="49" charset="0"/>
                <a:cs typeface="Courier New" panose="02070309020205020404" pitchFamily="49" charset="0"/>
              </a:rPr>
            </a:br>
            <a:r>
              <a:rPr lang="en-US" b="1">
                <a:latin typeface="Courier New" panose="02070309020205020404" pitchFamily="49" charset="0"/>
                <a:cs typeface="Courier New" panose="02070309020205020404" pitchFamily="49" charset="0"/>
              </a:rPr>
              <a:t/>
            </a:r>
            <a:br>
              <a:rPr lang="en-US" b="1">
                <a:latin typeface="Courier New" panose="02070309020205020404" pitchFamily="49" charset="0"/>
                <a:cs typeface="Courier New" panose="02070309020205020404" pitchFamily="49" charset="0"/>
              </a:rPr>
            </a:br>
            <a:r>
              <a:rPr lang="en-US" b="1">
                <a:latin typeface="Courier New" panose="02070309020205020404" pitchFamily="49" charset="0"/>
                <a:cs typeface="Courier New" panose="02070309020205020404" pitchFamily="49" charset="0"/>
              </a:rPr>
              <a:t>1. Define constants for class names and winning combinations. </a:t>
            </a:r>
            <a:br>
              <a:rPr lang="en-US" b="1">
                <a:latin typeface="Courier New" panose="02070309020205020404" pitchFamily="49" charset="0"/>
                <a:cs typeface="Courier New" panose="02070309020205020404" pitchFamily="49" charset="0"/>
              </a:rPr>
            </a:br>
            <a:r>
              <a:rPr lang="en-US" b="1">
                <a:latin typeface="Courier New" panose="02070309020205020404" pitchFamily="49" charset="0"/>
                <a:cs typeface="Courier New" panose="02070309020205020404" pitchFamily="49" charset="0"/>
              </a:rPr>
              <a:t>2. Select DOM elements for the board, cells, winning message, winning message text, and restart button.</a:t>
            </a:r>
            <a:br>
              <a:rPr lang="en-US" b="1">
                <a:latin typeface="Courier New" panose="02070309020205020404" pitchFamily="49" charset="0"/>
                <a:cs typeface="Courier New" panose="02070309020205020404" pitchFamily="49" charset="0"/>
              </a:rPr>
            </a:br>
            <a:r>
              <a:rPr lang="en-US" b="1">
                <a:latin typeface="Courier New" panose="02070309020205020404" pitchFamily="49" charset="0"/>
                <a:cs typeface="Courier New" panose="02070309020205020404" pitchFamily="49" charset="0"/>
              </a:rPr>
              <a:t>3. Define a variable isPlayer1Turn to track the current player’s turn.</a:t>
            </a:r>
            <a:br>
              <a:rPr lang="en-US" b="1">
                <a:latin typeface="Courier New" panose="02070309020205020404" pitchFamily="49" charset="0"/>
                <a:cs typeface="Courier New" panose="02070309020205020404" pitchFamily="49" charset="0"/>
              </a:rPr>
            </a:br>
            <a:r>
              <a:rPr lang="en-US" b="1">
                <a:latin typeface="Courier New" panose="02070309020205020404" pitchFamily="49" charset="0"/>
                <a:cs typeface="Courier New" panose="02070309020205020404" pitchFamily="49" charset="0"/>
              </a:rPr>
              <a:t>4. Initialize the game by setting up the initial state and adding a click listener to the restart button.</a:t>
            </a:r>
            <a:br>
              <a:rPr lang="en-US" b="1">
                <a:latin typeface="Courier New" panose="02070309020205020404" pitchFamily="49" charset="0"/>
                <a:cs typeface="Courier New" panose="02070309020205020404" pitchFamily="49" charset="0"/>
              </a:rPr>
            </a:br>
            <a:r>
              <a:rPr lang="en-US" b="1">
                <a:latin typeface="Courier New" panose="02070309020205020404" pitchFamily="49" charset="0"/>
                <a:cs typeface="Courier New" panose="02070309020205020404" pitchFamily="49" charset="0"/>
              </a:rPr>
              <a:t>5. Define initializeGame function to reset the game state and set up click listeners on cells.</a:t>
            </a:r>
            <a:br>
              <a:rPr lang="en-US" b="1">
                <a:latin typeface="Courier New" panose="02070309020205020404" pitchFamily="49" charset="0"/>
                <a:cs typeface="Courier New" panose="02070309020205020404" pitchFamily="49" charset="0"/>
              </a:rPr>
            </a:br>
            <a:r>
              <a:rPr lang="en-US" b="1">
                <a:latin typeface="Courier New" panose="02070309020205020404" pitchFamily="49" charset="0"/>
                <a:cs typeface="Courier New" panose="02070309020205020404" pitchFamily="49" charset="0"/>
              </a:rPr>
              <a:t>6. Define handleCellClick function to handle the game logic on cell click, such as marking the cell, checking for win or draw, and switching players.</a:t>
            </a:r>
            <a:br>
              <a:rPr lang="en-US" b="1">
                <a:latin typeface="Courier New" panose="02070309020205020404" pitchFamily="49" charset="0"/>
                <a:cs typeface="Courier New" panose="02070309020205020404" pitchFamily="49" charset="0"/>
              </a:rPr>
            </a:br>
            <a:r>
              <a:rPr lang="en-US" b="1">
                <a:latin typeface="Courier New" panose="02070309020205020404" pitchFamily="49" charset="0"/>
                <a:cs typeface="Courier New" panose="02070309020205020404" pitchFamily="49" charset="0"/>
              </a:rPr>
              <a:t>7. Define gameOver function to display the winning message based on the result (win or draw).</a:t>
            </a:r>
            <a:br>
              <a:rPr lang="en-US" b="1">
                <a:latin typeface="Courier New" panose="02070309020205020404" pitchFamily="49" charset="0"/>
                <a:cs typeface="Courier New" panose="02070309020205020404" pitchFamily="49" charset="0"/>
              </a:rPr>
            </a:br>
            <a:r>
              <a:rPr lang="en-US" b="1">
                <a:latin typeface="Courier New" panose="02070309020205020404" pitchFamily="49" charset="0"/>
                <a:cs typeface="Courier New" panose="02070309020205020404" pitchFamily="49" charset="0"/>
              </a:rPr>
              <a:t>8. Define checkDraw function to check if all cells are marked,indicating a draw.</a:t>
            </a:r>
            <a:br>
              <a:rPr lang="en-US" b="1">
                <a:latin typeface="Courier New" panose="02070309020205020404" pitchFamily="49" charset="0"/>
                <a:cs typeface="Courier New" panose="02070309020205020404" pitchFamily="49" charset="0"/>
              </a:rPr>
            </a:br>
            <a:r>
              <a:rPr lang="en-US" b="1">
                <a:latin typeface="Courier New" panose="02070309020205020404" pitchFamily="49" charset="0"/>
                <a:cs typeface="Courier New" panose="02070309020205020404" pitchFamily="49" charset="0"/>
              </a:rPr>
              <a:t>9. Define markCell function to mark the cell with the current player’s class.</a:t>
            </a:r>
            <a:br>
              <a:rPr lang="en-US" b="1">
                <a:latin typeface="Courier New" panose="02070309020205020404" pitchFamily="49" charset="0"/>
                <a:cs typeface="Courier New" panose="02070309020205020404" pitchFamily="49" charset="0"/>
              </a:rPr>
            </a:br>
            <a:r>
              <a:rPr lang="en-US" b="1">
                <a:latin typeface="Courier New" panose="02070309020205020404" pitchFamily="49" charset="0"/>
                <a:cs typeface="Courier New" panose="02070309020205020404" pitchFamily="49" charset="0"/>
              </a:rPr>
              <a:t>10. Define switchPlayer function to switch the player and update the board’s class accordingly.</a:t>
            </a:r>
            <a:br>
              <a:rPr lang="en-US" b="1">
                <a:latin typeface="Courier New" panose="02070309020205020404" pitchFamily="49" charset="0"/>
                <a:cs typeface="Courier New" panose="02070309020205020404" pitchFamily="49" charset="0"/>
              </a:rPr>
            </a:br>
            <a:r>
              <a:rPr lang="en-US" b="1">
                <a:latin typeface="Courier New" panose="02070309020205020404" pitchFamily="49" charset="0"/>
                <a:cs typeface="Courier New" panose="02070309020205020404" pitchFamily="49" charset="0"/>
              </a:rPr>
              <a:t>11. Define checkWin function to check if the current player’s marked cells match any of the winning combinations.</a:t>
            </a:r>
            <a:br>
              <a:rPr lang="en-US" b="1">
                <a:latin typeface="Courier New" panose="02070309020205020404" pitchFamily="49" charset="0"/>
                <a:cs typeface="Courier New" panose="02070309020205020404" pitchFamily="49" charset="0"/>
              </a:rPr>
            </a:br>
            <a:r>
              <a:rPr lang="en-US" b="1">
                <a:latin typeface="Courier New" panose="02070309020205020404" pitchFamily="49" charset="0"/>
                <a:cs typeface="Courier New" panose="02070309020205020404" pitchFamily="49" charset="0"/>
              </a:rPr>
              <a:t/>
            </a:r>
            <a:br>
              <a:rPr lang="en-US" b="1">
                <a:latin typeface="Courier New" panose="02070309020205020404" pitchFamily="49" charset="0"/>
                <a:cs typeface="Courier New" panose="02070309020205020404" pitchFamily="49" charset="0"/>
              </a:rPr>
            </a:br>
            <a:r>
              <a:rPr lang="en-US" b="1">
                <a:latin typeface="Courier New" panose="02070309020205020404" pitchFamily="49" charset="0"/>
                <a:cs typeface="Courier New" panose="02070309020205020404" pitchFamily="49" charset="0"/>
              </a:rPr>
              <a:t>With this implementation, you should have a fully functional Tic Tac Toe game with the provided HTML and CSS files.</a:t>
            </a:r>
            <a:endParaRPr lang="en-US" b="1" dirty="0">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39327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3AF6C9D-0D18-BF6B-8146-C90622E40088}"/>
              </a:ext>
            </a:extLst>
          </p:cNvPr>
          <p:cNvSpPr>
            <a:spLocks noGrp="1"/>
          </p:cNvSpPr>
          <p:nvPr>
            <p:ph type="title"/>
          </p:nvPr>
        </p:nvSpPr>
        <p:spPr/>
        <p:txBody>
          <a:bodyPr>
            <a:normAutofit fontScale="90000"/>
          </a:bodyPr>
          <a:lstStyle/>
          <a:p>
            <a:r>
              <a:rPr lang="nl-NL" dirty="0"/>
              <a:t>Step 3&amp;4: Fix index </a:t>
            </a:r>
            <a:r>
              <a:rPr lang="nl-NL" dirty="0" err="1"/>
              <a:t>and</a:t>
            </a:r>
            <a:r>
              <a:rPr lang="nl-NL" dirty="0"/>
              <a:t> </a:t>
            </a:r>
            <a:r>
              <a:rPr lang="nl-NL" dirty="0" err="1"/>
              <a:t>style</a:t>
            </a:r>
            <a:r>
              <a:rPr lang="nl-NL" dirty="0"/>
              <a:t>, </a:t>
            </a:r>
            <a:r>
              <a:rPr lang="nl-NL" dirty="0" err="1"/>
              <a:t>add</a:t>
            </a:r>
            <a:r>
              <a:rPr lang="nl-NL" dirty="0"/>
              <a:t> </a:t>
            </a:r>
            <a:r>
              <a:rPr lang="nl-NL" dirty="0" err="1"/>
              <a:t>comments</a:t>
            </a:r>
            <a:endParaRPr lang="nl-NL" dirty="0"/>
          </a:p>
        </p:txBody>
      </p:sp>
      <p:sp>
        <p:nvSpPr>
          <p:cNvPr id="3" name="Tijdelijke aanduiding voor inhoud 2">
            <a:extLst>
              <a:ext uri="{FF2B5EF4-FFF2-40B4-BE49-F238E27FC236}">
                <a16:creationId xmlns:a16="http://schemas.microsoft.com/office/drawing/2014/main" id="{8FBF2A77-1B12-CE92-6B31-397498A2C4F1}"/>
              </a:ext>
            </a:extLst>
          </p:cNvPr>
          <p:cNvSpPr>
            <a:spLocks noGrp="1"/>
          </p:cNvSpPr>
          <p:nvPr>
            <p:ph sz="half" idx="1"/>
          </p:nvPr>
        </p:nvSpPr>
        <p:spPr/>
        <p:txBody>
          <a:bodyPr>
            <a:normAutofit fontScale="40000" lnSpcReduction="20000"/>
          </a:bodyPr>
          <a:lstStyle/>
          <a:p>
            <a:pPr marL="0" indent="0">
              <a:buNone/>
            </a:pPr>
            <a:r>
              <a:rPr lang="nl-NL" sz="4500" dirty="0" err="1"/>
              <a:t>Problem</a:t>
            </a:r>
            <a:r>
              <a:rPr lang="nl-NL" sz="4500" dirty="0"/>
              <a:t> </a:t>
            </a:r>
            <a:r>
              <a:rPr lang="nl-NL" sz="4500" dirty="0" err="1"/>
              <a:t>with</a:t>
            </a:r>
            <a:r>
              <a:rPr lang="nl-NL" sz="4500" dirty="0"/>
              <a:t> </a:t>
            </a:r>
            <a:r>
              <a:rPr lang="nl-NL" sz="4500" dirty="0" err="1"/>
              <a:t>the</a:t>
            </a:r>
            <a:r>
              <a:rPr lang="nl-NL" sz="4500" dirty="0"/>
              <a:t> index.html </a:t>
            </a:r>
            <a:r>
              <a:rPr lang="nl-NL" sz="4500" dirty="0" err="1"/>
              <a:t>and</a:t>
            </a:r>
            <a:r>
              <a:rPr lang="nl-NL" sz="4500" dirty="0"/>
              <a:t> style.css file</a:t>
            </a:r>
          </a:p>
          <a:p>
            <a:pPr marL="0" indent="0">
              <a:buNone/>
            </a:pPr>
            <a:r>
              <a:rPr lang="nl-NL" sz="4500" dirty="0"/>
              <a:t>Prompts:</a:t>
            </a:r>
          </a:p>
          <a:p>
            <a:r>
              <a:rPr lang="en-US" sz="4500" i="1" dirty="0"/>
              <a:t>Can you make this script work with the following html and </a:t>
            </a:r>
            <a:r>
              <a:rPr lang="en-US" sz="4500" i="1" dirty="0" err="1"/>
              <a:t>css</a:t>
            </a:r>
            <a:r>
              <a:rPr lang="en-US" sz="4500" i="1" dirty="0"/>
              <a:t> page </a:t>
            </a:r>
          </a:p>
          <a:p>
            <a:r>
              <a:rPr lang="en-US" sz="4500" i="1" dirty="0"/>
              <a:t>Include comments with the code and winning board positions</a:t>
            </a:r>
            <a:r>
              <a:rPr lang="en-US" i="1" dirty="0"/>
              <a:t/>
            </a:r>
            <a:br>
              <a:rPr lang="en-US" i="1" dirty="0"/>
            </a:br>
            <a:endParaRPr lang="nl-NL" i="1" dirty="0"/>
          </a:p>
        </p:txBody>
      </p:sp>
      <p:sp>
        <p:nvSpPr>
          <p:cNvPr id="7" name="Content Placeholder 6"/>
          <p:cNvSpPr>
            <a:spLocks noGrp="1"/>
          </p:cNvSpPr>
          <p:nvPr>
            <p:ph sz="half" idx="2"/>
          </p:nvPr>
        </p:nvSpPr>
        <p:spPr/>
        <p:txBody>
          <a:bodyPr>
            <a:normAutofit fontScale="40000" lnSpcReduction="20000"/>
          </a:bodyPr>
          <a:lstStyle/>
          <a:p>
            <a:pPr marL="0" indent="0">
              <a:buNone/>
            </a:pPr>
            <a:r>
              <a:rPr lang="en-US" b="1" dirty="0">
                <a:latin typeface="Courier New" panose="02070309020205020404" pitchFamily="49" charset="0"/>
                <a:cs typeface="Courier New" panose="02070309020205020404" pitchFamily="49" charset="0"/>
              </a:rPr>
              <a:t>This updated script should work seamlessly with the provided HTML and CSS files. Make sure to save the JavaScript code as "scriptc.js" (as mentioned in the HTML file) and ensure that all files (HTML, CSS, and JavaScript) are in the same directory. The provided JavaScript code works as follows:</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 Define constants for class names and winning combinations.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2. Select DOM elements for the board, cells, winning message, winning message text, and restart button.</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3. Define a variable isPlayer1Turn to track the current player’s turn.</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4. Initialize the game by setting up the initial state and adding a click listener to the restart button.</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5. Define </a:t>
            </a:r>
            <a:r>
              <a:rPr lang="en-US" b="1" dirty="0" err="1">
                <a:latin typeface="Courier New" panose="02070309020205020404" pitchFamily="49" charset="0"/>
                <a:cs typeface="Courier New" panose="02070309020205020404" pitchFamily="49" charset="0"/>
              </a:rPr>
              <a:t>initializeGame</a:t>
            </a:r>
            <a:r>
              <a:rPr lang="en-US" b="1" dirty="0">
                <a:latin typeface="Courier New" panose="02070309020205020404" pitchFamily="49" charset="0"/>
                <a:cs typeface="Courier New" panose="02070309020205020404" pitchFamily="49" charset="0"/>
              </a:rPr>
              <a:t> function to reset the game state and set up click listeners on cells.</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6. Define </a:t>
            </a:r>
            <a:r>
              <a:rPr lang="en-US" b="1" dirty="0" err="1">
                <a:latin typeface="Courier New" panose="02070309020205020404" pitchFamily="49" charset="0"/>
                <a:cs typeface="Courier New" panose="02070309020205020404" pitchFamily="49" charset="0"/>
              </a:rPr>
              <a:t>handleCellClick</a:t>
            </a:r>
            <a:r>
              <a:rPr lang="en-US" b="1" dirty="0">
                <a:latin typeface="Courier New" panose="02070309020205020404" pitchFamily="49" charset="0"/>
                <a:cs typeface="Courier New" panose="02070309020205020404" pitchFamily="49" charset="0"/>
              </a:rPr>
              <a:t> function to handle the game logic on cell click, such as marking the cell, checking for win or draw, and switching players.</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7. Define </a:t>
            </a:r>
            <a:r>
              <a:rPr lang="en-US" b="1" dirty="0" err="1">
                <a:latin typeface="Courier New" panose="02070309020205020404" pitchFamily="49" charset="0"/>
                <a:cs typeface="Courier New" panose="02070309020205020404" pitchFamily="49" charset="0"/>
              </a:rPr>
              <a:t>gameOver</a:t>
            </a:r>
            <a:r>
              <a:rPr lang="en-US" b="1" dirty="0">
                <a:latin typeface="Courier New" panose="02070309020205020404" pitchFamily="49" charset="0"/>
                <a:cs typeface="Courier New" panose="02070309020205020404" pitchFamily="49" charset="0"/>
              </a:rPr>
              <a:t> function to display the winning message based on the result (win or draw).</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8. Define </a:t>
            </a:r>
            <a:r>
              <a:rPr lang="en-US" b="1" dirty="0" err="1">
                <a:latin typeface="Courier New" panose="02070309020205020404" pitchFamily="49" charset="0"/>
                <a:cs typeface="Courier New" panose="02070309020205020404" pitchFamily="49" charset="0"/>
              </a:rPr>
              <a:t>checkDraw</a:t>
            </a:r>
            <a:r>
              <a:rPr lang="en-US" b="1" dirty="0">
                <a:latin typeface="Courier New" panose="02070309020205020404" pitchFamily="49" charset="0"/>
                <a:cs typeface="Courier New" panose="02070309020205020404" pitchFamily="49" charset="0"/>
              </a:rPr>
              <a:t> function to check if all cells are </a:t>
            </a:r>
            <a:r>
              <a:rPr lang="en-US" b="1" dirty="0" err="1">
                <a:latin typeface="Courier New" panose="02070309020205020404" pitchFamily="49" charset="0"/>
                <a:cs typeface="Courier New" panose="02070309020205020404" pitchFamily="49" charset="0"/>
              </a:rPr>
              <a:t>marked,indicating</a:t>
            </a:r>
            <a:r>
              <a:rPr lang="en-US" b="1" dirty="0">
                <a:latin typeface="Courier New" panose="02070309020205020404" pitchFamily="49" charset="0"/>
                <a:cs typeface="Courier New" panose="02070309020205020404" pitchFamily="49" charset="0"/>
              </a:rPr>
              <a:t> a draw.</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9. Define </a:t>
            </a:r>
            <a:r>
              <a:rPr lang="en-US" b="1" dirty="0" err="1">
                <a:latin typeface="Courier New" panose="02070309020205020404" pitchFamily="49" charset="0"/>
                <a:cs typeface="Courier New" panose="02070309020205020404" pitchFamily="49" charset="0"/>
              </a:rPr>
              <a:t>markCell</a:t>
            </a:r>
            <a:r>
              <a:rPr lang="en-US" b="1" dirty="0">
                <a:latin typeface="Courier New" panose="02070309020205020404" pitchFamily="49" charset="0"/>
                <a:cs typeface="Courier New" panose="02070309020205020404" pitchFamily="49" charset="0"/>
              </a:rPr>
              <a:t> function to mark the cell with the current player’s class.</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 Define </a:t>
            </a:r>
            <a:r>
              <a:rPr lang="en-US" b="1" dirty="0" err="1">
                <a:latin typeface="Courier New" panose="02070309020205020404" pitchFamily="49" charset="0"/>
                <a:cs typeface="Courier New" panose="02070309020205020404" pitchFamily="49" charset="0"/>
              </a:rPr>
              <a:t>switchPlayer</a:t>
            </a:r>
            <a:r>
              <a:rPr lang="en-US" b="1" dirty="0">
                <a:latin typeface="Courier New" panose="02070309020205020404" pitchFamily="49" charset="0"/>
                <a:cs typeface="Courier New" panose="02070309020205020404" pitchFamily="49" charset="0"/>
              </a:rPr>
              <a:t> function to switch the player and update the board’s class accordingly.</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11. Define </a:t>
            </a:r>
            <a:r>
              <a:rPr lang="en-US" b="1" dirty="0" err="1">
                <a:latin typeface="Courier New" panose="02070309020205020404" pitchFamily="49" charset="0"/>
                <a:cs typeface="Courier New" panose="02070309020205020404" pitchFamily="49" charset="0"/>
              </a:rPr>
              <a:t>checkWin</a:t>
            </a:r>
            <a:r>
              <a:rPr lang="en-US" b="1" dirty="0">
                <a:latin typeface="Courier New" panose="02070309020205020404" pitchFamily="49" charset="0"/>
                <a:cs typeface="Courier New" panose="02070309020205020404" pitchFamily="49" charset="0"/>
              </a:rPr>
              <a:t> function to check if the current player’s marked cells match any of the winning combinations.</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With this implementation, you should have a fully functional Tic Tac Toe game with the provided HTML and CSS files.</a:t>
            </a:r>
          </a:p>
        </p:txBody>
      </p:sp>
      <p:sp>
        <p:nvSpPr>
          <p:cNvPr id="11" name="TextBox 10"/>
          <p:cNvSpPr txBox="1"/>
          <p:nvPr/>
        </p:nvSpPr>
        <p:spPr>
          <a:xfrm>
            <a:off x="1196639" y="-17096076"/>
            <a:ext cx="6849481" cy="33055203"/>
          </a:xfrm>
          <a:prstGeom prst="rect">
            <a:avLst/>
          </a:prstGeom>
          <a:solidFill>
            <a:srgbClr val="8FCAE7">
              <a:alpha val="80000"/>
            </a:srgbClr>
          </a:solidFill>
        </p:spPr>
        <p:txBody>
          <a:bodyPr wrap="square" rtlCol="0">
            <a:spAutoFit/>
          </a:bodyPr>
          <a:lstStyle/>
          <a:p>
            <a:r>
              <a:rPr lang="en-US" b="1" dirty="0">
                <a:latin typeface="Courier New" panose="02070309020205020404" pitchFamily="49" charset="0"/>
                <a:cs typeface="Courier New" panose="02070309020205020404" pitchFamily="49" charset="0"/>
              </a:rPr>
              <a:t>I've updated the JavaScript code to work with the provided HTML and CSS files. I've also added comments to explain the code and the </a:t>
            </a:r>
            <a:r>
              <a:rPr lang="en-US" b="1" dirty="0" err="1">
                <a:latin typeface="Courier New" panose="02070309020205020404" pitchFamily="49" charset="0"/>
                <a:cs typeface="Courier New" panose="02070309020205020404" pitchFamily="49" charset="0"/>
              </a:rPr>
              <a:t>winningCombinations</a:t>
            </a:r>
            <a:r>
              <a:rPr lang="en-US" b="1" dirty="0">
                <a:latin typeface="Courier New" panose="02070309020205020404" pitchFamily="49" charset="0"/>
                <a:cs typeface="Courier New" panose="02070309020205020404" pitchFamily="49" charset="0"/>
              </a:rPr>
              <a:t> array. Here's the updated JavaScript code:</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Define constants for classes and winning combinations</a:t>
            </a:r>
          </a:p>
          <a:p>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cellClass</a:t>
            </a:r>
            <a:r>
              <a:rPr lang="en-US" b="1" dirty="0">
                <a:latin typeface="Courier New" panose="02070309020205020404" pitchFamily="49" charset="0"/>
                <a:cs typeface="Courier New" panose="02070309020205020404" pitchFamily="49" charset="0"/>
              </a:rPr>
              <a:t> = 'cell';</a:t>
            </a:r>
          </a:p>
          <a:p>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player1Class = 'x';</a:t>
            </a:r>
          </a:p>
          <a:p>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player2Class = 'circle';</a:t>
            </a:r>
          </a:p>
          <a:p>
            <a:r>
              <a:rPr lang="en-US" b="1" dirty="0">
                <a:latin typeface="Courier New" panose="02070309020205020404" pitchFamily="49" charset="0"/>
                <a:cs typeface="Courier New" panose="02070309020205020404" pitchFamily="49" charset="0"/>
              </a:rPr>
              <a:t>// Winning combinations are arrays of cell indices that form a win</a:t>
            </a:r>
          </a:p>
          <a:p>
            <a:r>
              <a:rPr lang="en-US" b="1" dirty="0">
                <a:latin typeface="Courier New" panose="02070309020205020404" pitchFamily="49" charset="0"/>
                <a:cs typeface="Courier New" panose="02070309020205020404" pitchFamily="49" charset="0"/>
              </a:rPr>
              <a:t>// Horizontals: [0, 1, 2], [3, 4, 5], [6, 7, 8]</a:t>
            </a:r>
          </a:p>
          <a:p>
            <a:r>
              <a:rPr lang="en-US" b="1" dirty="0">
                <a:latin typeface="Courier New" panose="02070309020205020404" pitchFamily="49" charset="0"/>
                <a:cs typeface="Courier New" panose="02070309020205020404" pitchFamily="49" charset="0"/>
              </a:rPr>
              <a:t>// Verticals: [0, 3, 6], [1, 4, 7], [2, 5, 8]</a:t>
            </a:r>
          </a:p>
          <a:p>
            <a:r>
              <a:rPr lang="en-US" b="1" dirty="0">
                <a:latin typeface="Courier New" panose="02070309020205020404" pitchFamily="49" charset="0"/>
                <a:cs typeface="Courier New" panose="02070309020205020404" pitchFamily="49" charset="0"/>
              </a:rPr>
              <a:t>// Diagonals: [0, 4, 8], [2, 4, 6]</a:t>
            </a:r>
          </a:p>
          <a:p>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winningCombinations</a:t>
            </a:r>
            <a:r>
              <a:rPr lang="en-US" b="1" dirty="0">
                <a:latin typeface="Courier New" panose="02070309020205020404" pitchFamily="49" charset="0"/>
                <a:cs typeface="Courier New" panose="02070309020205020404" pitchFamily="49" charset="0"/>
              </a:rPr>
              <a:t> = [</a:t>
            </a:r>
          </a:p>
          <a:p>
            <a:r>
              <a:rPr lang="en-US" b="1" dirty="0">
                <a:latin typeface="Courier New" panose="02070309020205020404" pitchFamily="49" charset="0"/>
                <a:cs typeface="Courier New" panose="02070309020205020404" pitchFamily="49" charset="0"/>
              </a:rPr>
              <a:t>  [0, 1, 2],</a:t>
            </a:r>
          </a:p>
          <a:p>
            <a:r>
              <a:rPr lang="en-US" b="1" dirty="0">
                <a:latin typeface="Courier New" panose="02070309020205020404" pitchFamily="49" charset="0"/>
                <a:cs typeface="Courier New" panose="02070309020205020404" pitchFamily="49" charset="0"/>
              </a:rPr>
              <a:t>  [3, 4, 5],</a:t>
            </a:r>
          </a:p>
          <a:p>
            <a:r>
              <a:rPr lang="en-US" b="1" dirty="0">
                <a:latin typeface="Courier New" panose="02070309020205020404" pitchFamily="49" charset="0"/>
                <a:cs typeface="Courier New" panose="02070309020205020404" pitchFamily="49" charset="0"/>
              </a:rPr>
              <a:t>  [6, 7, 8],</a:t>
            </a:r>
          </a:p>
          <a:p>
            <a:r>
              <a:rPr lang="en-US" b="1" dirty="0">
                <a:latin typeface="Courier New" panose="02070309020205020404" pitchFamily="49" charset="0"/>
                <a:cs typeface="Courier New" panose="02070309020205020404" pitchFamily="49" charset="0"/>
              </a:rPr>
              <a:t>  [0, 3, 6],</a:t>
            </a:r>
          </a:p>
          <a:p>
            <a:r>
              <a:rPr lang="en-US" b="1" dirty="0">
                <a:latin typeface="Courier New" panose="02070309020205020404" pitchFamily="49" charset="0"/>
                <a:cs typeface="Courier New" panose="02070309020205020404" pitchFamily="49" charset="0"/>
              </a:rPr>
              <a:t>  [1, 4, 7],</a:t>
            </a:r>
          </a:p>
          <a:p>
            <a:r>
              <a:rPr lang="en-US" b="1" dirty="0">
                <a:latin typeface="Courier New" panose="02070309020205020404" pitchFamily="49" charset="0"/>
                <a:cs typeface="Courier New" panose="02070309020205020404" pitchFamily="49" charset="0"/>
              </a:rPr>
              <a:t>  [2, 5, 8],</a:t>
            </a:r>
          </a:p>
          <a:p>
            <a:r>
              <a:rPr lang="en-US" b="1" dirty="0">
                <a:latin typeface="Courier New" panose="02070309020205020404" pitchFamily="49" charset="0"/>
                <a:cs typeface="Courier New" panose="02070309020205020404" pitchFamily="49" charset="0"/>
              </a:rPr>
              <a:t>  [0, 4, 8],</a:t>
            </a:r>
          </a:p>
          <a:p>
            <a:r>
              <a:rPr lang="en-US" b="1" dirty="0">
                <a:latin typeface="Courier New" panose="02070309020205020404" pitchFamily="49" charset="0"/>
                <a:cs typeface="Courier New" panose="02070309020205020404" pitchFamily="49" charset="0"/>
              </a:rPr>
              <a:t>  [2, 4, 6]</a:t>
            </a:r>
          </a:p>
          <a:p>
            <a:r>
              <a:rPr lang="en-US" b="1" dirty="0">
                <a:latin typeface="Courier New" panose="02070309020205020404" pitchFamily="49" charset="0"/>
                <a:cs typeface="Courier New" panose="02070309020205020404" pitchFamily="49" charset="0"/>
              </a:rPr>
              <a:t>];</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Select DOM elements</a:t>
            </a:r>
          </a:p>
          <a:p>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board = </a:t>
            </a:r>
            <a:r>
              <a:rPr lang="en-US" b="1" dirty="0" err="1">
                <a:latin typeface="Courier New" panose="02070309020205020404" pitchFamily="49" charset="0"/>
                <a:cs typeface="Courier New" panose="02070309020205020404" pitchFamily="49" charset="0"/>
              </a:rPr>
              <a:t>document.getElementById</a:t>
            </a:r>
            <a:r>
              <a:rPr lang="en-US" b="1" dirty="0">
                <a:latin typeface="Courier New" panose="02070309020205020404" pitchFamily="49" charset="0"/>
                <a:cs typeface="Courier New" panose="02070309020205020404" pitchFamily="49" charset="0"/>
              </a:rPr>
              <a:t>('board');</a:t>
            </a:r>
          </a:p>
          <a:p>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cells = </a:t>
            </a:r>
            <a:r>
              <a:rPr lang="en-US" b="1" dirty="0" err="1">
                <a:latin typeface="Courier New" panose="02070309020205020404" pitchFamily="49" charset="0"/>
                <a:cs typeface="Courier New" panose="02070309020205020404" pitchFamily="49" charset="0"/>
              </a:rPr>
              <a:t>document.querySelectorAll</a:t>
            </a:r>
            <a:r>
              <a:rPr lang="en-US" b="1" dirty="0">
                <a:latin typeface="Courier New" panose="02070309020205020404" pitchFamily="49" charset="0"/>
                <a:cs typeface="Courier New" panose="02070309020205020404" pitchFamily="49" charset="0"/>
              </a:rPr>
              <a:t>('[data-cell]');</a:t>
            </a:r>
          </a:p>
          <a:p>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winningMessageElement</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document.getElementById</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winningMessage</a:t>
            </a:r>
            <a:r>
              <a:rPr lang="en-US" b="1" dirty="0">
                <a:latin typeface="Courier New" panose="02070309020205020404" pitchFamily="49" charset="0"/>
                <a:cs typeface="Courier New" panose="02070309020205020404" pitchFamily="49" charset="0"/>
              </a:rPr>
              <a:t>');</a:t>
            </a:r>
          </a:p>
          <a:p>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winningMessageTextElement</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document.querySelector</a:t>
            </a:r>
            <a:r>
              <a:rPr lang="en-US" b="1" dirty="0">
                <a:latin typeface="Courier New" panose="02070309020205020404" pitchFamily="49" charset="0"/>
                <a:cs typeface="Courier New" panose="02070309020205020404" pitchFamily="49" charset="0"/>
              </a:rPr>
              <a:t>('[data-winning-message-text]');</a:t>
            </a:r>
          </a:p>
          <a:p>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restartButton</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document.getElementById</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restartButton</a:t>
            </a:r>
            <a:r>
              <a:rPr lang="en-US" b="1" dirty="0">
                <a:latin typeface="Courier New" panose="02070309020205020404" pitchFamily="49" charset="0"/>
                <a:cs typeface="Courier New" panose="02070309020205020404" pitchFamily="49" charset="0"/>
              </a:rPr>
              <a:t>');</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Define a variable to track the current player's turn</a:t>
            </a:r>
          </a:p>
          <a:p>
            <a:r>
              <a:rPr lang="en-US" b="1" dirty="0">
                <a:latin typeface="Courier New" panose="02070309020205020404" pitchFamily="49" charset="0"/>
                <a:cs typeface="Courier New" panose="02070309020205020404" pitchFamily="49" charset="0"/>
              </a:rPr>
              <a:t>let isPlayer1Turn = true;</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Initialize the game and add a click listener to the restart button</a:t>
            </a:r>
          </a:p>
          <a:p>
            <a:r>
              <a:rPr lang="en-US" b="1" dirty="0" err="1">
                <a:latin typeface="Courier New" panose="02070309020205020404" pitchFamily="49" charset="0"/>
                <a:cs typeface="Courier New" panose="02070309020205020404" pitchFamily="49" charset="0"/>
              </a:rPr>
              <a:t>initializeGame</a:t>
            </a:r>
            <a:r>
              <a:rPr lang="en-US" b="1" dirty="0">
                <a:latin typeface="Courier New" panose="02070309020205020404" pitchFamily="49" charset="0"/>
                <a:cs typeface="Courier New" panose="02070309020205020404" pitchFamily="49" charset="0"/>
              </a:rPr>
              <a:t>();</a:t>
            </a:r>
          </a:p>
          <a:p>
            <a:r>
              <a:rPr lang="en-US" b="1" dirty="0" err="1">
                <a:latin typeface="Courier New" panose="02070309020205020404" pitchFamily="49" charset="0"/>
                <a:cs typeface="Courier New" panose="02070309020205020404" pitchFamily="49" charset="0"/>
              </a:rPr>
              <a:t>restartButton.addEventListener</a:t>
            </a:r>
            <a:r>
              <a:rPr lang="en-US" b="1" dirty="0">
                <a:latin typeface="Courier New" panose="02070309020205020404" pitchFamily="49" charset="0"/>
                <a:cs typeface="Courier New" panose="02070309020205020404" pitchFamily="49" charset="0"/>
              </a:rPr>
              <a:t>('click', </a:t>
            </a:r>
            <a:r>
              <a:rPr lang="en-US" b="1" dirty="0" err="1">
                <a:latin typeface="Courier New" panose="02070309020205020404" pitchFamily="49" charset="0"/>
                <a:cs typeface="Courier New" panose="02070309020205020404" pitchFamily="49" charset="0"/>
              </a:rPr>
              <a:t>initializeGame</a:t>
            </a:r>
            <a:r>
              <a:rPr lang="en-US" b="1" dirty="0">
                <a:latin typeface="Courier New" panose="02070309020205020404" pitchFamily="49" charset="0"/>
                <a:cs typeface="Courier New" panose="02070309020205020404" pitchFamily="49" charset="0"/>
              </a:rPr>
              <a:t>);</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function </a:t>
            </a:r>
            <a:r>
              <a:rPr lang="en-US" b="1" dirty="0" err="1">
                <a:latin typeface="Courier New" panose="02070309020205020404" pitchFamily="49" charset="0"/>
                <a:cs typeface="Courier New" panose="02070309020205020404" pitchFamily="49" charset="0"/>
              </a:rPr>
              <a:t>initializeGame</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isPlayer1Turn = true;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cells.forEach</a:t>
            </a:r>
            <a:r>
              <a:rPr lang="en-US" b="1" dirty="0">
                <a:latin typeface="Courier New" panose="02070309020205020404" pitchFamily="49" charset="0"/>
                <a:cs typeface="Courier New" panose="02070309020205020404" pitchFamily="49" charset="0"/>
              </a:rPr>
              <a:t>(cell =&gt;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cell.classList.remove</a:t>
            </a:r>
            <a:r>
              <a:rPr lang="en-US" b="1" dirty="0">
                <a:latin typeface="Courier New" panose="02070309020205020404" pitchFamily="49" charset="0"/>
                <a:cs typeface="Courier New" panose="02070309020205020404" pitchFamily="49" charset="0"/>
              </a:rPr>
              <a:t>(player1Class);</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cell.classList.remove</a:t>
            </a:r>
            <a:r>
              <a:rPr lang="en-US" b="1" dirty="0">
                <a:latin typeface="Courier New" panose="02070309020205020404" pitchFamily="49" charset="0"/>
                <a:cs typeface="Courier New" panose="02070309020205020404" pitchFamily="49" charset="0"/>
              </a:rPr>
              <a:t>(player2Class);</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cell.removeEventListener</a:t>
            </a:r>
            <a:r>
              <a:rPr lang="en-US" b="1" dirty="0">
                <a:latin typeface="Courier New" panose="02070309020205020404" pitchFamily="49" charset="0"/>
                <a:cs typeface="Courier New" panose="02070309020205020404" pitchFamily="49" charset="0"/>
              </a:rPr>
              <a:t>('click', </a:t>
            </a:r>
            <a:r>
              <a:rPr lang="en-US" b="1" dirty="0" err="1">
                <a:latin typeface="Courier New" panose="02070309020205020404" pitchFamily="49" charset="0"/>
                <a:cs typeface="Courier New" panose="02070309020205020404" pitchFamily="49" charset="0"/>
              </a:rPr>
              <a:t>handleCellClick</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cell.addEventListener</a:t>
            </a:r>
            <a:r>
              <a:rPr lang="en-US" b="1" dirty="0">
                <a:latin typeface="Courier New" panose="02070309020205020404" pitchFamily="49" charset="0"/>
                <a:cs typeface="Courier New" panose="02070309020205020404" pitchFamily="49" charset="0"/>
              </a:rPr>
              <a:t>('click', </a:t>
            </a:r>
            <a:r>
              <a:rPr lang="en-US" b="1" dirty="0" err="1">
                <a:latin typeface="Courier New" panose="02070309020205020404" pitchFamily="49" charset="0"/>
                <a:cs typeface="Courier New" panose="02070309020205020404" pitchFamily="49" charset="0"/>
              </a:rPr>
              <a:t>handleCellClick</a:t>
            </a:r>
            <a:r>
              <a:rPr lang="en-US" b="1" dirty="0">
                <a:latin typeface="Courier New" panose="02070309020205020404" pitchFamily="49" charset="0"/>
                <a:cs typeface="Courier New" panose="02070309020205020404" pitchFamily="49" charset="0"/>
              </a:rPr>
              <a:t>, { once: true });</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board.classList.remove</a:t>
            </a:r>
            <a:r>
              <a:rPr lang="en-US" b="1" dirty="0">
                <a:latin typeface="Courier New" panose="02070309020205020404" pitchFamily="49" charset="0"/>
                <a:cs typeface="Courier New" panose="02070309020205020404" pitchFamily="49" charset="0"/>
              </a:rPr>
              <a:t>(player1Class, player2Class);</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board.classList.add</a:t>
            </a:r>
            <a:r>
              <a:rPr lang="en-US" b="1" dirty="0">
                <a:latin typeface="Courier New" panose="02070309020205020404" pitchFamily="49" charset="0"/>
                <a:cs typeface="Courier New" panose="02070309020205020404" pitchFamily="49" charset="0"/>
              </a:rPr>
              <a:t>(isPlayer1Turn ? player1Class : player2Class);</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winningMessageElement.classList.remove</a:t>
            </a:r>
            <a:r>
              <a:rPr lang="en-US" b="1" dirty="0">
                <a:latin typeface="Courier New" panose="02070309020205020404" pitchFamily="49" charset="0"/>
                <a:cs typeface="Courier New" panose="02070309020205020404" pitchFamily="49" charset="0"/>
              </a:rPr>
              <a:t>('show');</a:t>
            </a:r>
          </a:p>
          <a:p>
            <a:r>
              <a:rPr lang="en-US" b="1" dirty="0">
                <a:latin typeface="Courier New" panose="02070309020205020404" pitchFamily="49" charset="0"/>
                <a:cs typeface="Courier New" panose="02070309020205020404" pitchFamily="49" charset="0"/>
              </a:rPr>
              <a:t>}</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function </a:t>
            </a:r>
            <a:r>
              <a:rPr lang="en-US" b="1" dirty="0" err="1">
                <a:latin typeface="Courier New" panose="02070309020205020404" pitchFamily="49" charset="0"/>
                <a:cs typeface="Courier New" panose="02070309020205020404" pitchFamily="49" charset="0"/>
              </a:rPr>
              <a:t>handleCellClick</a:t>
            </a:r>
            <a:r>
              <a:rPr lang="en-US" b="1" dirty="0">
                <a:latin typeface="Courier New" panose="02070309020205020404" pitchFamily="49" charset="0"/>
                <a:cs typeface="Courier New" panose="02070309020205020404" pitchFamily="49" charset="0"/>
              </a:rPr>
              <a:t>(event)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clickedCell</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event.target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const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currentPlayerClass</a:t>
            </a:r>
            <a:r>
              <a:rPr lang="en-US" b="1" dirty="0">
                <a:latin typeface="Courier New" panose="02070309020205020404" pitchFamily="49" charset="0"/>
                <a:cs typeface="Courier New" panose="02070309020205020404" pitchFamily="49" charset="0"/>
              </a:rPr>
              <a:t> = isPlayer1Turn ? player1Class : player2Class;</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markCell</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clickedCell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currentPlayerClass</a:t>
            </a:r>
            <a:r>
              <a:rPr lang="en-US" b="1" dirty="0">
                <a:latin typeface="Courier New" panose="02070309020205020404" pitchFamily="49" charset="0"/>
                <a:cs typeface="Courier New" panose="02070309020205020404" pitchFamily="49" charset="0"/>
              </a:rPr>
              <a:t>);</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if (</a:t>
            </a:r>
            <a:r>
              <a:rPr lang="en-US" b="1" dirty="0" err="1">
                <a:latin typeface="Courier New" panose="02070309020205020404" pitchFamily="49" charset="0"/>
                <a:cs typeface="Courier New" panose="02070309020205020404" pitchFamily="49" charset="0"/>
              </a:rPr>
              <a:t>checkWin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currentPlayerClass</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gameOver</a:t>
            </a:r>
            <a:r>
              <a:rPr lang="en-US" b="1" dirty="0">
                <a:latin typeface="Courier New" panose="02070309020205020404" pitchFamily="49" charset="0"/>
                <a:cs typeface="Courier New" panose="02070309020205020404" pitchFamily="49" charset="0"/>
              </a:rPr>
              <a:t>(false);</a:t>
            </a:r>
          </a:p>
          <a:p>
            <a:r>
              <a:rPr lang="en-US" b="1" dirty="0">
                <a:latin typeface="Courier New" panose="02070309020205020404" pitchFamily="49" charset="0"/>
                <a:cs typeface="Courier New" panose="02070309020205020404" pitchFamily="49" charset="0"/>
              </a:rPr>
              <a:t>  } else if (</a:t>
            </a:r>
            <a:r>
              <a:rPr lang="en-US" b="1" dirty="0" err="1">
                <a:latin typeface="Courier New" panose="02070309020205020404" pitchFamily="49" charset="0"/>
                <a:cs typeface="Courier New" panose="02070309020205020404" pitchFamily="49" charset="0"/>
              </a:rPr>
              <a:t>checkDraw</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gameOver</a:t>
            </a:r>
            <a:r>
              <a:rPr lang="en-US" b="1" dirty="0">
                <a:latin typeface="Courier New" panose="02070309020205020404" pitchFamily="49" charset="0"/>
                <a:cs typeface="Courier New" panose="02070309020205020404" pitchFamily="49" charset="0"/>
              </a:rPr>
              <a:t>(true);</a:t>
            </a:r>
          </a:p>
          <a:p>
            <a:r>
              <a:rPr lang="en-US" b="1" dirty="0">
                <a:latin typeface="Courier New" panose="02070309020205020404" pitchFamily="49" charset="0"/>
                <a:cs typeface="Courier New" panose="02070309020205020404" pitchFamily="49" charset="0"/>
              </a:rPr>
              <a:t>  } else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switchPlayer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function </a:t>
            </a:r>
            <a:r>
              <a:rPr lang="en-US" b="1" dirty="0" err="1">
                <a:latin typeface="Courier New" panose="02070309020205020404" pitchFamily="49" charset="0"/>
                <a:cs typeface="Courier New" panose="02070309020205020404" pitchFamily="49" charset="0"/>
              </a:rPr>
              <a:t>gameOver</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isDraw</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winningMessageTextElement.innerText</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isDraw</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'It\'s a draw!'</a:t>
            </a:r>
          </a:p>
          <a:p>
            <a:r>
              <a:rPr lang="en-US" b="1" dirty="0">
                <a:latin typeface="Courier New" panose="02070309020205020404" pitchFamily="49" charset="0"/>
                <a:cs typeface="Courier New" panose="02070309020205020404" pitchFamily="49" charset="0"/>
              </a:rPr>
              <a:t>    : `${isPlayer1Turn ? 'Player 1' : 'Player 2'} wins!`;</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winningMessageElement.classList.add</a:t>
            </a:r>
            <a:r>
              <a:rPr lang="en-US" b="1" dirty="0">
                <a:latin typeface="Courier New" panose="02070309020205020404" pitchFamily="49" charset="0"/>
                <a:cs typeface="Courier New" panose="02070309020205020404" pitchFamily="49" charset="0"/>
              </a:rPr>
              <a:t>('show');</a:t>
            </a:r>
          </a:p>
          <a:p>
            <a:r>
              <a:rPr lang="en-US" b="1" dirty="0">
                <a:latin typeface="Courier New" panose="02070309020205020404" pitchFamily="49" charset="0"/>
                <a:cs typeface="Courier New" panose="02070309020205020404" pitchFamily="49" charset="0"/>
              </a:rPr>
              <a:t>}</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function </a:t>
            </a:r>
            <a:r>
              <a:rPr lang="en-US" b="1" dirty="0" err="1">
                <a:latin typeface="Courier New" panose="02070309020205020404" pitchFamily="49" charset="0"/>
                <a:cs typeface="Courier New" panose="02070309020205020404" pitchFamily="49" charset="0"/>
              </a:rPr>
              <a:t>checkDraw</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return </a:t>
            </a:r>
            <a:r>
              <a:rPr lang="en-US" b="1" dirty="0" err="1">
                <a:latin typeface="Courier New" panose="02070309020205020404" pitchFamily="49" charset="0"/>
                <a:cs typeface="Courier New" panose="02070309020205020404" pitchFamily="49" charset="0"/>
              </a:rPr>
              <a:t>Array.from</a:t>
            </a:r>
            <a:r>
              <a:rPr lang="en-US" b="1" dirty="0">
                <a:latin typeface="Courier New" panose="02070309020205020404" pitchFamily="49" charset="0"/>
                <a:cs typeface="Courier New" panose="02070309020205020404" pitchFamily="49" charset="0"/>
              </a:rPr>
              <a:t>(cells).every(cell =&gt; {</a:t>
            </a:r>
          </a:p>
          <a:p>
            <a:r>
              <a:rPr lang="en-US" b="1" dirty="0">
                <a:latin typeface="Courier New" panose="02070309020205020404" pitchFamily="49" charset="0"/>
                <a:cs typeface="Courier New" panose="02070309020205020404" pitchFamily="49" charset="0"/>
              </a:rPr>
              <a:t>    return </a:t>
            </a:r>
            <a:r>
              <a:rPr lang="en-US" b="1" dirty="0" err="1">
                <a:latin typeface="Courier New" panose="02070309020205020404" pitchFamily="49" charset="0"/>
                <a:cs typeface="Courier New" panose="02070309020205020404" pitchFamily="49" charset="0"/>
              </a:rPr>
              <a:t>cell.classList.contains</a:t>
            </a:r>
            <a:r>
              <a:rPr lang="en-US" b="1" dirty="0">
                <a:latin typeface="Courier New" panose="02070309020205020404" pitchFamily="49" charset="0"/>
                <a:cs typeface="Courier New" panose="02070309020205020404" pitchFamily="49" charset="0"/>
              </a:rPr>
              <a:t>(player1Class) || </a:t>
            </a:r>
            <a:r>
              <a:rPr lang="en-US" b="1" dirty="0" err="1">
                <a:latin typeface="Courier New" panose="02070309020205020404" pitchFamily="49" charset="0"/>
                <a:cs typeface="Courier New" panose="02070309020205020404" pitchFamily="49" charset="0"/>
              </a:rPr>
              <a:t>cell.classList.contains</a:t>
            </a:r>
            <a:r>
              <a:rPr lang="en-US" b="1" dirty="0">
                <a:latin typeface="Courier New" panose="02070309020205020404" pitchFamily="49" charset="0"/>
                <a:cs typeface="Courier New" panose="02070309020205020404" pitchFamily="49" charset="0"/>
              </a:rPr>
              <a:t>(player2Class);</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function </a:t>
            </a:r>
            <a:r>
              <a:rPr lang="en-US" b="1" dirty="0" err="1">
                <a:latin typeface="Courier New" panose="02070309020205020404" pitchFamily="49" charset="0"/>
                <a:cs typeface="Courier New" panose="02070309020205020404" pitchFamily="49" charset="0"/>
              </a:rPr>
              <a:t>markCell</a:t>
            </a:r>
            <a:r>
              <a:rPr lang="en-US" b="1" dirty="0">
                <a:latin typeface="Courier New" panose="02070309020205020404" pitchFamily="49" charset="0"/>
                <a:cs typeface="Courier New" panose="02070309020205020404" pitchFamily="49" charset="0"/>
              </a:rPr>
              <a:t>(cell, </a:t>
            </a:r>
            <a:r>
              <a:rPr lang="en-US" b="1" dirty="0" err="1">
                <a:latin typeface="Courier New" panose="02070309020205020404" pitchFamily="49" charset="0"/>
                <a:cs typeface="Courier New" panose="02070309020205020404" pitchFamily="49" charset="0"/>
              </a:rPr>
              <a:t>playerClass</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cell.classList.add</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playerClass</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function </a:t>
            </a:r>
            <a:r>
              <a:rPr lang="en-US" b="1" dirty="0" err="1">
                <a:latin typeface="Courier New" panose="02070309020205020404" pitchFamily="49" charset="0"/>
                <a:cs typeface="Courier New" panose="02070309020205020404" pitchFamily="49" charset="0"/>
              </a:rPr>
              <a:t>switchPlayer</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isPlayer1Turn = !isPlayer1Turn;</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board.classList.remove</a:t>
            </a:r>
            <a:r>
              <a:rPr lang="en-US" b="1" dirty="0">
                <a:latin typeface="Courier New" panose="02070309020205020404" pitchFamily="49" charset="0"/>
                <a:cs typeface="Courier New" panose="02070309020205020404" pitchFamily="49" charset="0"/>
              </a:rPr>
              <a:t>(player1Class, player2Class);</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board.classList.add</a:t>
            </a:r>
            <a:r>
              <a:rPr lang="en-US" b="1" dirty="0">
                <a:latin typeface="Courier New" panose="02070309020205020404" pitchFamily="49" charset="0"/>
                <a:cs typeface="Courier New" panose="02070309020205020404" pitchFamily="49" charset="0"/>
              </a:rPr>
              <a:t>(isPlayer1Turn ? player1Class : player2Class);</a:t>
            </a:r>
          </a:p>
          <a:p>
            <a:r>
              <a:rPr lang="en-US" b="1" dirty="0">
                <a:latin typeface="Courier New" panose="02070309020205020404" pitchFamily="49" charset="0"/>
                <a:cs typeface="Courier New" panose="02070309020205020404" pitchFamily="49" charset="0"/>
              </a:rPr>
              <a:t>}</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function </a:t>
            </a:r>
            <a:r>
              <a:rPr lang="en-US" b="1" dirty="0" err="1">
                <a:latin typeface="Courier New" panose="02070309020205020404" pitchFamily="49" charset="0"/>
                <a:cs typeface="Courier New" panose="02070309020205020404" pitchFamily="49" charset="0"/>
              </a:rPr>
              <a:t>checkWin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playerClass</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return </a:t>
            </a:r>
            <a:r>
              <a:rPr lang="en-US" b="1" dirty="0" err="1">
                <a:latin typeface="Courier New" panose="02070309020205020404" pitchFamily="49" charset="0"/>
                <a:cs typeface="Courier New" panose="02070309020205020404" pitchFamily="49" charset="0"/>
              </a:rPr>
              <a:t>winningCombinations.some</a:t>
            </a:r>
            <a:r>
              <a:rPr lang="en-US" b="1" dirty="0">
                <a:latin typeface="Courier New" panose="02070309020205020404" pitchFamily="49" charset="0"/>
                <a:cs typeface="Courier New" panose="02070309020205020404" pitchFamily="49" charset="0"/>
              </a:rPr>
              <a:t>(combination =&gt; {</a:t>
            </a:r>
          </a:p>
          <a:p>
            <a:r>
              <a:rPr lang="en-US" b="1" dirty="0">
                <a:latin typeface="Courier New" panose="02070309020205020404" pitchFamily="49" charset="0"/>
                <a:cs typeface="Courier New" panose="02070309020205020404" pitchFamily="49" charset="0"/>
              </a:rPr>
              <a:t>    return </a:t>
            </a:r>
            <a:r>
              <a:rPr lang="en-US" b="1" dirty="0" err="1">
                <a:latin typeface="Courier New" panose="02070309020205020404" pitchFamily="49" charset="0"/>
                <a:cs typeface="Courier New" panose="02070309020205020404" pitchFamily="49" charset="0"/>
              </a:rPr>
              <a:t>combination.every</a:t>
            </a:r>
            <a:r>
              <a:rPr lang="en-US" b="1" dirty="0">
                <a:latin typeface="Courier New" panose="02070309020205020404" pitchFamily="49" charset="0"/>
                <a:cs typeface="Courier New" panose="02070309020205020404" pitchFamily="49" charset="0"/>
              </a:rPr>
              <a:t>(index =&gt; {</a:t>
            </a:r>
          </a:p>
          <a:p>
            <a:r>
              <a:rPr lang="en-US" b="1" dirty="0">
                <a:latin typeface="Courier New" panose="02070309020205020404" pitchFamily="49" charset="0"/>
                <a:cs typeface="Courier New" panose="02070309020205020404" pitchFamily="49" charset="0"/>
              </a:rPr>
              <a:t>      return cells[index].</a:t>
            </a:r>
            <a:r>
              <a:rPr lang="en-US" b="1" dirty="0" err="1">
                <a:latin typeface="Courier New" panose="02070309020205020404" pitchFamily="49" charset="0"/>
                <a:cs typeface="Courier New" panose="02070309020205020404" pitchFamily="49" charset="0"/>
              </a:rPr>
              <a:t>classList.contains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playerClass</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353664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0" fill="hold"/>
                                        <p:tgtEl>
                                          <p:spTgt spid="11"/>
                                        </p:tgtEl>
                                        <p:attrNameLst>
                                          <p:attrName>ppt_x</p:attrName>
                                        </p:attrNameLst>
                                      </p:cBhvr>
                                      <p:tavLst>
                                        <p:tav tm="0">
                                          <p:val>
                                            <p:strVal val="#ppt_x"/>
                                          </p:val>
                                        </p:tav>
                                        <p:tav tm="100000">
                                          <p:val>
                                            <p:strVal val="#ppt_x"/>
                                          </p:val>
                                        </p:tav>
                                      </p:tavLst>
                                    </p:anim>
                                    <p:anim calcmode="lin" valueType="num">
                                      <p:cBhvr additive="base">
                                        <p:cTn id="8" dur="20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6C78DD63-9D08-411F-A19D-FDF8C8533C0E}"/>
              </a:ext>
            </a:extLst>
          </p:cNvPr>
          <p:cNvSpPr>
            <a:spLocks noGrp="1"/>
          </p:cNvSpPr>
          <p:nvPr>
            <p:ph type="subTitle" idx="1"/>
          </p:nvPr>
        </p:nvSpPr>
        <p:spPr/>
        <p:txBody>
          <a:bodyPr>
            <a:normAutofit fontScale="92500" lnSpcReduction="10000"/>
          </a:bodyPr>
          <a:lstStyle/>
          <a:p>
            <a:r>
              <a:rPr lang="en-US" strike="sngStrike" dirty="0"/>
              <a:t>Exercise</a:t>
            </a:r>
            <a:r>
              <a:rPr lang="en-US" dirty="0"/>
              <a:t> Example 6: </a:t>
            </a:r>
            <a:r>
              <a:rPr lang="en-US" dirty="0" err="1" smtClean="0"/>
              <a:t>Jupyter</a:t>
            </a:r>
            <a:r>
              <a:rPr lang="en-US" dirty="0" smtClean="0"/>
              <a:t> </a:t>
            </a:r>
            <a:r>
              <a:rPr lang="en-US" dirty="0" smtClean="0"/>
              <a:t>notebook </a:t>
            </a:r>
            <a:r>
              <a:rPr lang="en-US" dirty="0" smtClean="0"/>
              <a:t>illustrating </a:t>
            </a:r>
            <a:r>
              <a:rPr lang="en-US" dirty="0"/>
              <a:t>how ChatGPT can be your copilot in data analytics and </a:t>
            </a:r>
            <a:r>
              <a:rPr lang="en-US" dirty="0" err="1"/>
              <a:t>visualisation</a:t>
            </a:r>
            <a:endParaRPr lang="en-US" dirty="0"/>
          </a:p>
        </p:txBody>
      </p:sp>
    </p:spTree>
    <p:custDataLst>
      <p:tags r:id="rId1"/>
    </p:custDataLst>
    <p:extLst>
      <p:ext uri="{BB962C8B-B14F-4D97-AF65-F5344CB8AC3E}">
        <p14:creationId xmlns:p14="http://schemas.microsoft.com/office/powerpoint/2010/main" val="19019960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BDD8C4A6-C5F6-7D14-52D9-8280E60B52EF}"/>
              </a:ext>
            </a:extLst>
          </p:cNvPr>
          <p:cNvSpPr txBox="1"/>
          <p:nvPr/>
        </p:nvSpPr>
        <p:spPr>
          <a:xfrm>
            <a:off x="510988" y="3005418"/>
            <a:ext cx="1415772" cy="369332"/>
          </a:xfrm>
          <a:prstGeom prst="rect">
            <a:avLst/>
          </a:prstGeom>
          <a:noFill/>
        </p:spPr>
        <p:txBody>
          <a:bodyPr wrap="none" rtlCol="0">
            <a:spAutoFit/>
          </a:bodyPr>
          <a:lstStyle/>
          <a:p>
            <a:r>
              <a:rPr lang="nl-NL" dirty="0" smtClean="0"/>
              <a:t>14:15-14:30</a:t>
            </a:r>
            <a:endParaRPr lang="nl-NL" dirty="0"/>
          </a:p>
        </p:txBody>
      </p:sp>
    </p:spTree>
    <p:custDataLst>
      <p:tags r:id="rId1"/>
    </p:custDataLst>
    <p:extLst>
      <p:ext uri="{BB962C8B-B14F-4D97-AF65-F5344CB8AC3E}">
        <p14:creationId xmlns:p14="http://schemas.microsoft.com/office/powerpoint/2010/main" val="9470728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6C78DD63-9D08-411F-A19D-FDF8C8533C0E}"/>
              </a:ext>
            </a:extLst>
          </p:cNvPr>
          <p:cNvSpPr>
            <a:spLocks noGrp="1"/>
          </p:cNvSpPr>
          <p:nvPr>
            <p:ph type="subTitle" idx="1"/>
          </p:nvPr>
        </p:nvSpPr>
        <p:spPr/>
        <p:txBody>
          <a:bodyPr/>
          <a:lstStyle/>
          <a:p>
            <a:r>
              <a:rPr lang="en-US" dirty="0"/>
              <a:t>Student project part 1: design a project that you will finish Friday	</a:t>
            </a:r>
          </a:p>
        </p:txBody>
      </p:sp>
    </p:spTree>
    <p:custDataLst>
      <p:tags r:id="rId1"/>
    </p:custDataLst>
    <p:extLst>
      <p:ext uri="{BB962C8B-B14F-4D97-AF65-F5344CB8AC3E}">
        <p14:creationId xmlns:p14="http://schemas.microsoft.com/office/powerpoint/2010/main" val="8839211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298CE474-33A3-4BBA-879D-AB7649F9A525}"/>
              </a:ext>
            </a:extLst>
          </p:cNvPr>
          <p:cNvSpPr>
            <a:spLocks noGrp="1"/>
          </p:cNvSpPr>
          <p:nvPr>
            <p:ph idx="1"/>
          </p:nvPr>
        </p:nvSpPr>
        <p:spPr>
          <a:xfrm>
            <a:off x="539552" y="915565"/>
            <a:ext cx="8229600" cy="3619263"/>
          </a:xfrm>
        </p:spPr>
        <p:txBody>
          <a:bodyPr/>
          <a:lstStyle/>
          <a:p>
            <a:r>
              <a:rPr lang="nl-NL" dirty="0" smtClean="0"/>
              <a:t>Goal: </a:t>
            </a:r>
            <a:r>
              <a:rPr lang="nl-NL" i="1" dirty="0" smtClean="0"/>
              <a:t>test </a:t>
            </a:r>
            <a:r>
              <a:rPr lang="nl-NL" i="1" dirty="0" err="1" smtClean="0"/>
              <a:t>your</a:t>
            </a:r>
            <a:r>
              <a:rPr lang="nl-NL" i="1" dirty="0" smtClean="0"/>
              <a:t> </a:t>
            </a:r>
            <a:r>
              <a:rPr lang="nl-NL" i="1" dirty="0" err="1" smtClean="0"/>
              <a:t>skill</a:t>
            </a:r>
            <a:r>
              <a:rPr lang="nl-NL" i="1" dirty="0" smtClean="0"/>
              <a:t> </a:t>
            </a:r>
            <a:r>
              <a:rPr lang="nl-NL" i="1" dirty="0"/>
              <a:t>in Data Analytics </a:t>
            </a:r>
            <a:r>
              <a:rPr lang="nl-NL" i="1" dirty="0" err="1"/>
              <a:t>and</a:t>
            </a:r>
            <a:r>
              <a:rPr lang="nl-NL" i="1" dirty="0"/>
              <a:t> </a:t>
            </a:r>
            <a:r>
              <a:rPr lang="nl-NL" i="1" dirty="0" err="1"/>
              <a:t>Visualization</a:t>
            </a:r>
            <a:r>
              <a:rPr lang="nl-NL" i="1" dirty="0"/>
              <a:t> </a:t>
            </a:r>
            <a:br>
              <a:rPr lang="nl-NL" i="1" dirty="0"/>
            </a:br>
            <a:r>
              <a:rPr lang="nl-NL" i="1" dirty="0" err="1"/>
              <a:t>for</a:t>
            </a:r>
            <a:r>
              <a:rPr lang="nl-NL" i="1" dirty="0"/>
              <a:t> Digital </a:t>
            </a:r>
            <a:r>
              <a:rPr lang="nl-NL" i="1" dirty="0" err="1" smtClean="0"/>
              <a:t>Forensics</a:t>
            </a:r>
            <a:endParaRPr lang="nl-NL" i="1" dirty="0" smtClean="0"/>
          </a:p>
          <a:p>
            <a:r>
              <a:rPr lang="en-US" dirty="0" smtClean="0"/>
              <a:t>How to do this:</a:t>
            </a:r>
          </a:p>
          <a:p>
            <a:pPr lvl="1"/>
            <a:r>
              <a:rPr lang="en-US" dirty="0" smtClean="0"/>
              <a:t>Think of a digital forensic use case:</a:t>
            </a:r>
          </a:p>
          <a:p>
            <a:pPr lvl="2"/>
            <a:r>
              <a:rPr lang="en-US" dirty="0" smtClean="0"/>
              <a:t>Investigation question</a:t>
            </a:r>
          </a:p>
          <a:p>
            <a:pPr lvl="2"/>
            <a:r>
              <a:rPr lang="en-US" dirty="0" smtClean="0"/>
              <a:t>Data sources</a:t>
            </a:r>
          </a:p>
          <a:p>
            <a:pPr lvl="1"/>
            <a:r>
              <a:rPr lang="en-US" dirty="0" smtClean="0"/>
              <a:t>Where to get the data?</a:t>
            </a:r>
          </a:p>
          <a:p>
            <a:pPr lvl="2"/>
            <a:r>
              <a:rPr lang="en-US" dirty="0" smtClean="0"/>
              <a:t>Perhaps from </a:t>
            </a:r>
            <a:r>
              <a:rPr lang="en-US" dirty="0"/>
              <a:t>earlier FS CAS </a:t>
            </a:r>
            <a:r>
              <a:rPr lang="en-US" dirty="0" smtClean="0"/>
              <a:t>DFCI modules (malware, network forensics)</a:t>
            </a:r>
          </a:p>
          <a:p>
            <a:pPr lvl="2"/>
            <a:r>
              <a:rPr lang="en-US" dirty="0" smtClean="0"/>
              <a:t>Or from scenarios at https</a:t>
            </a:r>
            <a:r>
              <a:rPr lang="en-US" dirty="0"/>
              <a:t>://digitalcorpora.org/ </a:t>
            </a:r>
            <a:endParaRPr lang="en-US" dirty="0" smtClean="0"/>
          </a:p>
          <a:p>
            <a:pPr lvl="2"/>
            <a:r>
              <a:rPr lang="en-US" dirty="0" smtClean="0"/>
              <a:t>Or from your own firewall, pc, laptop or phone …</a:t>
            </a:r>
          </a:p>
          <a:p>
            <a:pPr lvl="2"/>
            <a:r>
              <a:rPr lang="en-US" dirty="0" smtClean="0"/>
              <a:t>Or use </a:t>
            </a:r>
            <a:r>
              <a:rPr lang="en-US" dirty="0" err="1" smtClean="0"/>
              <a:t>ChatGPT</a:t>
            </a:r>
            <a:r>
              <a:rPr lang="en-US" dirty="0" smtClean="0"/>
              <a:t> to create a test data set or a program that can create test data …</a:t>
            </a:r>
            <a:endParaRPr lang="nl-NL" dirty="0" smtClean="0"/>
          </a:p>
          <a:p>
            <a:pPr lvl="1"/>
            <a:endParaRPr lang="nl-NL" dirty="0"/>
          </a:p>
        </p:txBody>
      </p:sp>
      <p:sp>
        <p:nvSpPr>
          <p:cNvPr id="3" name="Titel 2">
            <a:extLst>
              <a:ext uri="{FF2B5EF4-FFF2-40B4-BE49-F238E27FC236}">
                <a16:creationId xmlns:a16="http://schemas.microsoft.com/office/drawing/2014/main" id="{F9C0E65E-FD70-4F1E-48C9-CECD55005C47}"/>
              </a:ext>
            </a:extLst>
          </p:cNvPr>
          <p:cNvSpPr>
            <a:spLocks noGrp="1"/>
          </p:cNvSpPr>
          <p:nvPr>
            <p:ph type="title"/>
          </p:nvPr>
        </p:nvSpPr>
        <p:spPr/>
        <p:txBody>
          <a:bodyPr/>
          <a:lstStyle/>
          <a:p>
            <a:r>
              <a:rPr lang="nl-NL" dirty="0"/>
              <a:t>Student </a:t>
            </a:r>
            <a:r>
              <a:rPr lang="nl-NL" dirty="0" err="1" smtClean="0"/>
              <a:t>projects</a:t>
            </a:r>
            <a:endParaRPr lang="nl-NL" dirty="0"/>
          </a:p>
        </p:txBody>
      </p:sp>
    </p:spTree>
    <p:extLst>
      <p:ext uri="{BB962C8B-B14F-4D97-AF65-F5344CB8AC3E}">
        <p14:creationId xmlns:p14="http://schemas.microsoft.com/office/powerpoint/2010/main" val="17213244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298CE474-33A3-4BBA-879D-AB7649F9A525}"/>
              </a:ext>
            </a:extLst>
          </p:cNvPr>
          <p:cNvSpPr>
            <a:spLocks noGrp="1"/>
          </p:cNvSpPr>
          <p:nvPr>
            <p:ph idx="1"/>
          </p:nvPr>
        </p:nvSpPr>
        <p:spPr>
          <a:xfrm>
            <a:off x="539552" y="915565"/>
            <a:ext cx="8229600" cy="3619263"/>
          </a:xfrm>
        </p:spPr>
        <p:txBody>
          <a:bodyPr/>
          <a:lstStyle/>
          <a:p>
            <a:r>
              <a:rPr lang="nl-NL" b="1" dirty="0"/>
              <a:t>Day 3 14:30-16:00 start of </a:t>
            </a:r>
            <a:r>
              <a:rPr lang="nl-NL" b="1" dirty="0" err="1"/>
              <a:t>your</a:t>
            </a:r>
            <a:r>
              <a:rPr lang="nl-NL" b="1" dirty="0"/>
              <a:t> project</a:t>
            </a:r>
          </a:p>
          <a:p>
            <a:r>
              <a:rPr lang="nl-NL" b="1" dirty="0"/>
              <a:t>Day 3 </a:t>
            </a:r>
            <a:r>
              <a:rPr lang="nl-NL" b="1" dirty="0" smtClean="0"/>
              <a:t>16:00-16:30 </a:t>
            </a:r>
            <a:r>
              <a:rPr lang="nl-NL" b="1" dirty="0"/>
              <a:t>2 minute pitch of </a:t>
            </a:r>
            <a:r>
              <a:rPr lang="nl-NL" b="1" dirty="0" err="1"/>
              <a:t>your</a:t>
            </a:r>
            <a:r>
              <a:rPr lang="nl-NL" b="1" dirty="0"/>
              <a:t> project </a:t>
            </a:r>
            <a:r>
              <a:rPr lang="nl-NL" b="1" dirty="0" err="1"/>
              <a:t>idea</a:t>
            </a:r>
            <a:endParaRPr lang="nl-NL" b="1" dirty="0"/>
          </a:p>
          <a:p>
            <a:r>
              <a:rPr lang="nl-NL" dirty="0"/>
              <a:t>Day 4 14:00-16:30 continue </a:t>
            </a:r>
            <a:r>
              <a:rPr lang="nl-NL" dirty="0" err="1"/>
              <a:t>working</a:t>
            </a:r>
            <a:r>
              <a:rPr lang="nl-NL" dirty="0"/>
              <a:t> on </a:t>
            </a:r>
            <a:r>
              <a:rPr lang="nl-NL" dirty="0" err="1"/>
              <a:t>your</a:t>
            </a:r>
            <a:r>
              <a:rPr lang="nl-NL" dirty="0"/>
              <a:t> project</a:t>
            </a:r>
          </a:p>
          <a:p>
            <a:r>
              <a:rPr lang="nl-NL" dirty="0"/>
              <a:t>Day 5 13:00-15:00 9x 10 minute </a:t>
            </a:r>
            <a:r>
              <a:rPr lang="nl-NL" dirty="0" err="1"/>
              <a:t>presentations</a:t>
            </a:r>
            <a:endParaRPr lang="nl-NL" dirty="0"/>
          </a:p>
          <a:p>
            <a:r>
              <a:rPr lang="nl-NL" dirty="0"/>
              <a:t>Day 5 15:00-15:30 break </a:t>
            </a:r>
          </a:p>
          <a:p>
            <a:r>
              <a:rPr lang="nl-NL" dirty="0"/>
              <a:t>Day 5 15:30-16:30 </a:t>
            </a:r>
            <a:r>
              <a:rPr lang="nl-NL" dirty="0" err="1"/>
              <a:t>grading</a:t>
            </a:r>
            <a:r>
              <a:rPr lang="nl-NL" dirty="0"/>
              <a:t> </a:t>
            </a:r>
            <a:r>
              <a:rPr lang="nl-NL" dirty="0" err="1"/>
              <a:t>and</a:t>
            </a:r>
            <a:r>
              <a:rPr lang="nl-NL" dirty="0"/>
              <a:t> </a:t>
            </a:r>
            <a:r>
              <a:rPr lang="nl-NL" dirty="0" err="1"/>
              <a:t>evaluation</a:t>
            </a:r>
            <a:endParaRPr lang="nl-NL" dirty="0"/>
          </a:p>
          <a:p>
            <a:r>
              <a:rPr lang="nl-NL" dirty="0" err="1"/>
              <a:t>Grades</a:t>
            </a:r>
            <a:r>
              <a:rPr lang="nl-NL" dirty="0"/>
              <a:t> </a:t>
            </a:r>
            <a:r>
              <a:rPr lang="nl-NL" dirty="0" err="1"/>
              <a:t>will</a:t>
            </a:r>
            <a:r>
              <a:rPr lang="nl-NL" dirty="0"/>
              <a:t> </a:t>
            </a:r>
            <a:r>
              <a:rPr lang="nl-NL" dirty="0" err="1"/>
              <a:t>be</a:t>
            </a:r>
            <a:r>
              <a:rPr lang="nl-NL" dirty="0"/>
              <a:t> </a:t>
            </a:r>
            <a:r>
              <a:rPr lang="nl-NL" dirty="0" err="1"/>
              <a:t>based</a:t>
            </a:r>
            <a:r>
              <a:rPr lang="nl-NL" dirty="0"/>
              <a:t> on 3 </a:t>
            </a:r>
            <a:r>
              <a:rPr lang="nl-NL" dirty="0" err="1"/>
              <a:t>elements</a:t>
            </a:r>
            <a:r>
              <a:rPr lang="nl-NL" dirty="0"/>
              <a:t> in </a:t>
            </a:r>
            <a:r>
              <a:rPr lang="nl-NL" dirty="0" err="1"/>
              <a:t>the</a:t>
            </a:r>
            <a:r>
              <a:rPr lang="nl-NL" dirty="0"/>
              <a:t> </a:t>
            </a:r>
            <a:r>
              <a:rPr lang="nl-NL" dirty="0" err="1"/>
              <a:t>presentation</a:t>
            </a:r>
            <a:endParaRPr lang="nl-NL" dirty="0"/>
          </a:p>
          <a:p>
            <a:pPr marL="800100" lvl="1" indent="-342900">
              <a:buFont typeface="+mj-lt"/>
              <a:buAutoNum type="arabicPeriod"/>
            </a:pPr>
            <a:r>
              <a:rPr lang="nl-NL" dirty="0" err="1"/>
              <a:t>Reflection</a:t>
            </a:r>
            <a:r>
              <a:rPr lang="nl-NL" dirty="0"/>
              <a:t> of </a:t>
            </a:r>
            <a:r>
              <a:rPr lang="nl-NL" dirty="0" err="1"/>
              <a:t>what</a:t>
            </a:r>
            <a:r>
              <a:rPr lang="nl-NL" dirty="0"/>
              <a:t> </a:t>
            </a:r>
            <a:r>
              <a:rPr lang="nl-NL" dirty="0" err="1"/>
              <a:t>you</a:t>
            </a:r>
            <a:r>
              <a:rPr lang="nl-NL" dirty="0"/>
              <a:t> have </a:t>
            </a:r>
            <a:r>
              <a:rPr lang="nl-NL" dirty="0" err="1"/>
              <a:t>learned</a:t>
            </a:r>
            <a:r>
              <a:rPr lang="nl-NL" dirty="0"/>
              <a:t> </a:t>
            </a:r>
            <a:r>
              <a:rPr lang="nl-NL" dirty="0" err="1"/>
              <a:t>this</a:t>
            </a:r>
            <a:r>
              <a:rPr lang="nl-NL" dirty="0"/>
              <a:t> week</a:t>
            </a:r>
          </a:p>
          <a:p>
            <a:pPr marL="800100" lvl="1" indent="-342900">
              <a:buFont typeface="+mj-lt"/>
              <a:buAutoNum type="arabicPeriod"/>
            </a:pPr>
            <a:r>
              <a:rPr lang="nl-NL" dirty="0"/>
              <a:t>Data </a:t>
            </a:r>
            <a:r>
              <a:rPr lang="nl-NL" dirty="0" err="1"/>
              <a:t>analytics</a:t>
            </a:r>
            <a:r>
              <a:rPr lang="nl-NL" dirty="0"/>
              <a:t> part (</a:t>
            </a:r>
            <a:r>
              <a:rPr lang="nl-NL" dirty="0" err="1"/>
              <a:t>loading</a:t>
            </a:r>
            <a:r>
              <a:rPr lang="nl-NL" dirty="0"/>
              <a:t>, cleaning </a:t>
            </a:r>
            <a:r>
              <a:rPr lang="nl-NL" dirty="0" err="1"/>
              <a:t>and</a:t>
            </a:r>
            <a:r>
              <a:rPr lang="nl-NL" dirty="0"/>
              <a:t> </a:t>
            </a:r>
            <a:r>
              <a:rPr lang="nl-NL" dirty="0" err="1" smtClean="0"/>
              <a:t>transforming</a:t>
            </a:r>
            <a:r>
              <a:rPr lang="nl-NL" dirty="0" smtClean="0"/>
              <a:t> </a:t>
            </a:r>
            <a:r>
              <a:rPr lang="nl-NL" dirty="0"/>
              <a:t>data)</a:t>
            </a:r>
          </a:p>
          <a:p>
            <a:pPr marL="800100" lvl="1" indent="-342900">
              <a:buFont typeface="+mj-lt"/>
              <a:buAutoNum type="arabicPeriod"/>
            </a:pPr>
            <a:r>
              <a:rPr lang="nl-NL" dirty="0"/>
              <a:t>Data </a:t>
            </a:r>
            <a:r>
              <a:rPr lang="nl-NL" dirty="0" err="1"/>
              <a:t>visualisation</a:t>
            </a:r>
            <a:r>
              <a:rPr lang="nl-NL" dirty="0"/>
              <a:t> part </a:t>
            </a:r>
          </a:p>
          <a:p>
            <a:pPr lvl="1"/>
            <a:endParaRPr lang="nl-NL" dirty="0"/>
          </a:p>
        </p:txBody>
      </p:sp>
      <p:sp>
        <p:nvSpPr>
          <p:cNvPr id="3" name="Titel 2">
            <a:extLst>
              <a:ext uri="{FF2B5EF4-FFF2-40B4-BE49-F238E27FC236}">
                <a16:creationId xmlns:a16="http://schemas.microsoft.com/office/drawing/2014/main" id="{F9C0E65E-FD70-4F1E-48C9-CECD55005C47}"/>
              </a:ext>
            </a:extLst>
          </p:cNvPr>
          <p:cNvSpPr>
            <a:spLocks noGrp="1"/>
          </p:cNvSpPr>
          <p:nvPr>
            <p:ph type="title"/>
          </p:nvPr>
        </p:nvSpPr>
        <p:spPr/>
        <p:txBody>
          <a:bodyPr/>
          <a:lstStyle/>
          <a:p>
            <a:r>
              <a:rPr lang="nl-NL" dirty="0"/>
              <a:t>Student </a:t>
            </a:r>
            <a:r>
              <a:rPr lang="nl-NL" dirty="0" err="1"/>
              <a:t>projects</a:t>
            </a:r>
            <a:r>
              <a:rPr lang="nl-NL" dirty="0"/>
              <a:t> </a:t>
            </a:r>
            <a:r>
              <a:rPr lang="nl-NL" dirty="0" err="1"/>
              <a:t>schedule</a:t>
            </a:r>
            <a:r>
              <a:rPr lang="nl-NL" dirty="0"/>
              <a:t>: part 1/2</a:t>
            </a:r>
          </a:p>
        </p:txBody>
      </p:sp>
    </p:spTree>
    <p:extLst>
      <p:ext uri="{BB962C8B-B14F-4D97-AF65-F5344CB8AC3E}">
        <p14:creationId xmlns:p14="http://schemas.microsoft.com/office/powerpoint/2010/main" val="25839086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5927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0967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A41BE3B-4F95-485D-A8A9-9721FA85B08B}"/>
              </a:ext>
            </a:extLst>
          </p:cNvPr>
          <p:cNvSpPr>
            <a:spLocks noGrp="1"/>
          </p:cNvSpPr>
          <p:nvPr>
            <p:ph type="title"/>
          </p:nvPr>
        </p:nvSpPr>
        <p:spPr/>
        <p:txBody>
          <a:bodyPr/>
          <a:lstStyle/>
          <a:p>
            <a:r>
              <a:rPr lang="nl-NL" dirty="0"/>
              <a:t>Maastricht University hit by </a:t>
            </a:r>
            <a:r>
              <a:rPr lang="nl-NL" dirty="0" err="1"/>
              <a:t>ransomware</a:t>
            </a:r>
            <a:r>
              <a:rPr lang="nl-NL" dirty="0"/>
              <a:t> attack</a:t>
            </a:r>
          </a:p>
        </p:txBody>
      </p:sp>
      <p:sp>
        <p:nvSpPr>
          <p:cNvPr id="8" name="Tijdelijke aanduiding voor inhoud 7">
            <a:extLst>
              <a:ext uri="{FF2B5EF4-FFF2-40B4-BE49-F238E27FC236}">
                <a16:creationId xmlns:a16="http://schemas.microsoft.com/office/drawing/2014/main" id="{BF1CD6A9-19D8-4FCC-84A2-F419C0EF4831}"/>
              </a:ext>
            </a:extLst>
          </p:cNvPr>
          <p:cNvSpPr>
            <a:spLocks noGrp="1"/>
          </p:cNvSpPr>
          <p:nvPr>
            <p:ph sz="half" idx="1"/>
          </p:nvPr>
        </p:nvSpPr>
        <p:spPr>
          <a:xfrm>
            <a:off x="584750" y="944061"/>
            <a:ext cx="3966694" cy="3657972"/>
          </a:xfrm>
        </p:spPr>
        <p:txBody>
          <a:bodyPr>
            <a:normAutofit/>
          </a:bodyPr>
          <a:lstStyle/>
          <a:p>
            <a:r>
              <a:rPr lang="en-US" dirty="0"/>
              <a:t>“Just before Christmas 2019, Maastricht University was hit by a cyberattack involving ransomware. The attack took down all of the university's systems. Staff and students were unable to use their email programs and the university's research activities were also seriously disrupted.”</a:t>
            </a:r>
            <a:endParaRPr lang="nl-NL" dirty="0"/>
          </a:p>
        </p:txBody>
      </p:sp>
      <p:sp>
        <p:nvSpPr>
          <p:cNvPr id="6" name="Tijdelijke aanduiding voor inhoud 5">
            <a:extLst>
              <a:ext uri="{FF2B5EF4-FFF2-40B4-BE49-F238E27FC236}">
                <a16:creationId xmlns:a16="http://schemas.microsoft.com/office/drawing/2014/main" id="{8C3E2A78-BCEA-42AF-B8B4-D92506EF443B}"/>
              </a:ext>
            </a:extLst>
          </p:cNvPr>
          <p:cNvSpPr>
            <a:spLocks noGrp="1"/>
          </p:cNvSpPr>
          <p:nvPr>
            <p:ph sz="half" idx="2"/>
          </p:nvPr>
        </p:nvSpPr>
        <p:spPr/>
        <p:txBody>
          <a:bodyPr/>
          <a:lstStyle/>
          <a:p>
            <a:endParaRPr lang="nl-NL"/>
          </a:p>
        </p:txBody>
      </p:sp>
      <p:pic>
        <p:nvPicPr>
          <p:cNvPr id="9" name="Tijdelijke aanduiding voor inhoud 5">
            <a:extLst>
              <a:ext uri="{FF2B5EF4-FFF2-40B4-BE49-F238E27FC236}">
                <a16:creationId xmlns:a16="http://schemas.microsoft.com/office/drawing/2014/main" id="{158C1C03-B633-4A65-9A90-6FBCBD70FE0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63988" y="951570"/>
            <a:ext cx="3988300" cy="3615294"/>
          </a:xfrm>
          <a:prstGeom prst="rect">
            <a:avLst/>
          </a:prstGeom>
        </p:spPr>
      </p:pic>
    </p:spTree>
    <p:extLst>
      <p:ext uri="{BB962C8B-B14F-4D97-AF65-F5344CB8AC3E}">
        <p14:creationId xmlns:p14="http://schemas.microsoft.com/office/powerpoint/2010/main" val="36335845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202332"/>
            <a:ext cx="8229600" cy="857250"/>
          </a:xfrm>
        </p:spPr>
        <p:txBody>
          <a:bodyPr/>
          <a:lstStyle/>
          <a:p>
            <a:r>
              <a:rPr lang="nl-NL" dirty="0"/>
              <a:t>Contact information</a:t>
            </a:r>
          </a:p>
        </p:txBody>
      </p:sp>
      <p:sp>
        <p:nvSpPr>
          <p:cNvPr id="12" name="Tijdelijke aanduiding voor inhoud 11"/>
          <p:cNvSpPr>
            <a:spLocks noGrp="1"/>
          </p:cNvSpPr>
          <p:nvPr>
            <p:ph idx="1"/>
          </p:nvPr>
        </p:nvSpPr>
        <p:spPr>
          <a:xfrm>
            <a:off x="539750" y="915988"/>
            <a:ext cx="8229600" cy="3232150"/>
          </a:xfrm>
        </p:spPr>
        <p:txBody>
          <a:bodyPr/>
          <a:lstStyle/>
          <a:p>
            <a:r>
              <a:rPr lang="nl-NL" dirty="0"/>
              <a:t>Dr.ir. Hans Henseler</a:t>
            </a:r>
          </a:p>
          <a:p>
            <a:r>
              <a:rPr lang="nl-NL" dirty="0"/>
              <a:t>henseler.h@hsleiden.nl</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1C532925-9A27-4D2B-BA77-47D0648C0DFD}"/>
              </a:ext>
            </a:extLst>
          </p:cNvPr>
          <p:cNvSpPr>
            <a:spLocks noGrp="1"/>
          </p:cNvSpPr>
          <p:nvPr>
            <p:ph idx="1"/>
          </p:nvPr>
        </p:nvSpPr>
        <p:spPr/>
        <p:txBody>
          <a:bodyPr/>
          <a:lstStyle/>
          <a:p>
            <a:r>
              <a:rPr lang="nl-NL" dirty="0"/>
              <a:t>Fox-IT </a:t>
            </a:r>
            <a:r>
              <a:rPr lang="nl-NL" dirty="0" err="1"/>
              <a:t>threat</a:t>
            </a:r>
            <a:r>
              <a:rPr lang="nl-NL" dirty="0"/>
              <a:t> </a:t>
            </a:r>
            <a:r>
              <a:rPr lang="nl-NL" dirty="0" err="1"/>
              <a:t>intell</a:t>
            </a:r>
            <a:r>
              <a:rPr lang="nl-NL" dirty="0"/>
              <a:t> </a:t>
            </a:r>
            <a:r>
              <a:rPr lang="nl-NL" dirty="0" err="1"/>
              <a:t>identifies</a:t>
            </a:r>
            <a:r>
              <a:rPr lang="nl-NL" dirty="0"/>
              <a:t> </a:t>
            </a:r>
            <a:r>
              <a:rPr lang="nl-NL" dirty="0" err="1"/>
              <a:t>the</a:t>
            </a:r>
            <a:r>
              <a:rPr lang="nl-NL" dirty="0"/>
              <a:t> </a:t>
            </a:r>
            <a:r>
              <a:rPr lang="nl-NL" dirty="0" err="1"/>
              <a:t>Dridex</a:t>
            </a:r>
            <a:r>
              <a:rPr lang="nl-NL" dirty="0"/>
              <a:t>-RAT-group:</a:t>
            </a:r>
          </a:p>
          <a:p>
            <a:pPr lvl="1"/>
            <a:r>
              <a:rPr lang="nl-NL" dirty="0"/>
              <a:t>“</a:t>
            </a:r>
            <a:r>
              <a:rPr lang="nl-NL" dirty="0" err="1"/>
              <a:t>Ransomware</a:t>
            </a:r>
            <a:r>
              <a:rPr lang="nl-NL" dirty="0"/>
              <a:t> in a Microsoft Windows domain environment”</a:t>
            </a:r>
          </a:p>
          <a:p>
            <a:r>
              <a:rPr lang="nl-NL" dirty="0"/>
              <a:t>Over 150 </a:t>
            </a:r>
            <a:r>
              <a:rPr lang="nl-NL" dirty="0" err="1"/>
              <a:t>victims</a:t>
            </a:r>
            <a:r>
              <a:rPr lang="nl-NL" dirty="0"/>
              <a:t> in 2019 show </a:t>
            </a:r>
            <a:r>
              <a:rPr lang="nl-NL" dirty="0" err="1"/>
              <a:t>similar</a:t>
            </a:r>
            <a:r>
              <a:rPr lang="nl-NL" dirty="0"/>
              <a:t> modus operandi:</a:t>
            </a:r>
          </a:p>
          <a:p>
            <a:pPr lvl="1"/>
            <a:r>
              <a:rPr lang="nl-NL" dirty="0"/>
              <a:t>Infect </a:t>
            </a:r>
            <a:r>
              <a:rPr lang="nl-NL" dirty="0" err="1"/>
              <a:t>one</a:t>
            </a:r>
            <a:r>
              <a:rPr lang="nl-NL" dirty="0"/>
              <a:t> or more systems via </a:t>
            </a:r>
            <a:r>
              <a:rPr lang="nl-NL" dirty="0" err="1"/>
              <a:t>phishing</a:t>
            </a:r>
            <a:r>
              <a:rPr lang="nl-NL" dirty="0"/>
              <a:t> </a:t>
            </a:r>
            <a:r>
              <a:rPr lang="nl-NL" dirty="0" err="1"/>
              <a:t>emails</a:t>
            </a:r>
            <a:endParaRPr lang="nl-NL" dirty="0"/>
          </a:p>
          <a:p>
            <a:pPr lvl="1"/>
            <a:r>
              <a:rPr lang="nl-NL" dirty="0" err="1"/>
              <a:t>Identification</a:t>
            </a:r>
            <a:r>
              <a:rPr lang="nl-NL" dirty="0"/>
              <a:t> of </a:t>
            </a:r>
            <a:r>
              <a:rPr lang="nl-NL" dirty="0" err="1"/>
              <a:t>the</a:t>
            </a:r>
            <a:r>
              <a:rPr lang="nl-NL" dirty="0"/>
              <a:t> target </a:t>
            </a:r>
            <a:r>
              <a:rPr lang="nl-NL" dirty="0" err="1"/>
              <a:t>organisation</a:t>
            </a:r>
            <a:endParaRPr lang="nl-NL" dirty="0"/>
          </a:p>
          <a:p>
            <a:pPr lvl="1"/>
            <a:r>
              <a:rPr lang="nl-NL" dirty="0"/>
              <a:t>Lateral </a:t>
            </a:r>
            <a:r>
              <a:rPr lang="nl-NL" dirty="0" err="1"/>
              <a:t>movement</a:t>
            </a:r>
            <a:r>
              <a:rPr lang="nl-NL" dirty="0"/>
              <a:t> </a:t>
            </a:r>
            <a:r>
              <a:rPr lang="nl-NL" dirty="0" err="1"/>
              <a:t>through</a:t>
            </a:r>
            <a:r>
              <a:rPr lang="nl-NL" dirty="0"/>
              <a:t> </a:t>
            </a:r>
            <a:r>
              <a:rPr lang="nl-NL" dirty="0" err="1"/>
              <a:t>the</a:t>
            </a:r>
            <a:r>
              <a:rPr lang="nl-NL" dirty="0"/>
              <a:t> </a:t>
            </a:r>
            <a:r>
              <a:rPr lang="nl-NL" dirty="0" err="1"/>
              <a:t>network</a:t>
            </a:r>
            <a:r>
              <a:rPr lang="nl-NL" dirty="0"/>
              <a:t> from </a:t>
            </a:r>
            <a:r>
              <a:rPr lang="nl-NL" dirty="0" err="1"/>
              <a:t>infected</a:t>
            </a:r>
            <a:r>
              <a:rPr lang="nl-NL" dirty="0"/>
              <a:t> workstation</a:t>
            </a:r>
          </a:p>
          <a:p>
            <a:pPr lvl="1"/>
            <a:r>
              <a:rPr lang="nl-NL" dirty="0"/>
              <a:t>Delete or </a:t>
            </a:r>
            <a:r>
              <a:rPr lang="nl-NL" dirty="0" err="1"/>
              <a:t>encrypt</a:t>
            </a:r>
            <a:r>
              <a:rPr lang="nl-NL" dirty="0"/>
              <a:t> </a:t>
            </a:r>
            <a:r>
              <a:rPr lang="nl-NL" dirty="0" err="1"/>
              <a:t>backups</a:t>
            </a:r>
            <a:endParaRPr lang="nl-NL" dirty="0"/>
          </a:p>
          <a:p>
            <a:pPr lvl="1"/>
            <a:r>
              <a:rPr lang="nl-NL" dirty="0" err="1"/>
              <a:t>Roll</a:t>
            </a:r>
            <a:r>
              <a:rPr lang="nl-NL" dirty="0"/>
              <a:t>-out of </a:t>
            </a:r>
            <a:r>
              <a:rPr lang="nl-NL" dirty="0" err="1"/>
              <a:t>the</a:t>
            </a:r>
            <a:r>
              <a:rPr lang="nl-NL" dirty="0"/>
              <a:t> </a:t>
            </a:r>
            <a:r>
              <a:rPr lang="nl-NL" dirty="0" err="1"/>
              <a:t>ransomware</a:t>
            </a:r>
            <a:r>
              <a:rPr lang="nl-NL" dirty="0"/>
              <a:t> </a:t>
            </a:r>
            <a:r>
              <a:rPr lang="nl-NL" dirty="0" err="1"/>
              <a:t>accross</a:t>
            </a:r>
            <a:r>
              <a:rPr lang="nl-NL" dirty="0"/>
              <a:t> as many servers in </a:t>
            </a:r>
            <a:r>
              <a:rPr lang="nl-NL" dirty="0" err="1"/>
              <a:t>the</a:t>
            </a:r>
            <a:r>
              <a:rPr lang="nl-NL" dirty="0"/>
              <a:t> </a:t>
            </a:r>
            <a:r>
              <a:rPr lang="nl-NL" dirty="0" err="1"/>
              <a:t>network</a:t>
            </a:r>
            <a:endParaRPr lang="nl-NL" dirty="0"/>
          </a:p>
          <a:p>
            <a:pPr lvl="1"/>
            <a:r>
              <a:rPr lang="nl-NL" dirty="0" err="1"/>
              <a:t>Demand</a:t>
            </a:r>
            <a:r>
              <a:rPr lang="nl-NL" dirty="0"/>
              <a:t> </a:t>
            </a:r>
            <a:r>
              <a:rPr lang="nl-NL" dirty="0" err="1"/>
              <a:t>ransom</a:t>
            </a:r>
            <a:r>
              <a:rPr lang="nl-NL" dirty="0"/>
              <a:t> by email</a:t>
            </a:r>
          </a:p>
          <a:p>
            <a:endParaRPr lang="nl-NL" dirty="0"/>
          </a:p>
        </p:txBody>
      </p:sp>
      <p:sp>
        <p:nvSpPr>
          <p:cNvPr id="4" name="Titel 3">
            <a:extLst>
              <a:ext uri="{FF2B5EF4-FFF2-40B4-BE49-F238E27FC236}">
                <a16:creationId xmlns:a16="http://schemas.microsoft.com/office/drawing/2014/main" id="{6BC81803-5A8B-4996-A674-659C225D0B56}"/>
              </a:ext>
            </a:extLst>
          </p:cNvPr>
          <p:cNvSpPr>
            <a:spLocks noGrp="1"/>
          </p:cNvSpPr>
          <p:nvPr>
            <p:ph type="title"/>
          </p:nvPr>
        </p:nvSpPr>
        <p:spPr/>
        <p:txBody>
          <a:bodyPr/>
          <a:lstStyle/>
          <a:p>
            <a:r>
              <a:rPr lang="nl-NL" dirty="0" err="1"/>
              <a:t>Identification</a:t>
            </a:r>
            <a:r>
              <a:rPr lang="nl-NL" dirty="0"/>
              <a:t> of </a:t>
            </a:r>
            <a:r>
              <a:rPr lang="nl-NL" dirty="0" err="1"/>
              <a:t>the</a:t>
            </a:r>
            <a:r>
              <a:rPr lang="nl-NL" dirty="0"/>
              <a:t> suspect</a:t>
            </a:r>
          </a:p>
        </p:txBody>
      </p:sp>
      <p:sp>
        <p:nvSpPr>
          <p:cNvPr id="8" name="Tekstvak 7">
            <a:extLst>
              <a:ext uri="{FF2B5EF4-FFF2-40B4-BE49-F238E27FC236}">
                <a16:creationId xmlns:a16="http://schemas.microsoft.com/office/drawing/2014/main" id="{E87C4308-EB3C-4248-A712-49601BC8FD85}"/>
              </a:ext>
            </a:extLst>
          </p:cNvPr>
          <p:cNvSpPr txBox="1"/>
          <p:nvPr/>
        </p:nvSpPr>
        <p:spPr>
          <a:xfrm>
            <a:off x="1169622" y="3853588"/>
            <a:ext cx="6301695" cy="577081"/>
          </a:xfrm>
          <a:prstGeom prst="rect">
            <a:avLst/>
          </a:prstGeom>
          <a:noFill/>
        </p:spPr>
        <p:txBody>
          <a:bodyPr wrap="square" rtlCol="0">
            <a:spAutoFit/>
          </a:bodyPr>
          <a:lstStyle/>
          <a:p>
            <a:r>
              <a:rPr lang="nl-NL" sz="1050" dirty="0"/>
              <a:t>The information </a:t>
            </a:r>
            <a:r>
              <a:rPr lang="nl-NL" sz="1050" dirty="0" err="1"/>
              <a:t>presented</a:t>
            </a:r>
            <a:r>
              <a:rPr lang="nl-NL" sz="1050" dirty="0"/>
              <a:t> here has been </a:t>
            </a:r>
            <a:r>
              <a:rPr lang="nl-NL" sz="1050" dirty="0" err="1"/>
              <a:t>obtained</a:t>
            </a:r>
            <a:r>
              <a:rPr lang="nl-NL" sz="1050" dirty="0"/>
              <a:t> from </a:t>
            </a:r>
            <a:r>
              <a:rPr lang="nl-NL" sz="1050" dirty="0" err="1"/>
              <a:t>the</a:t>
            </a:r>
            <a:r>
              <a:rPr lang="nl-NL" sz="1050" dirty="0"/>
              <a:t> Fox-IT </a:t>
            </a:r>
            <a:r>
              <a:rPr lang="nl-NL" sz="1050" dirty="0" err="1"/>
              <a:t>investigation</a:t>
            </a:r>
            <a:r>
              <a:rPr lang="nl-NL" sz="1050" dirty="0"/>
              <a:t> report that was made public by Maastricht University: </a:t>
            </a:r>
          </a:p>
          <a:p>
            <a:r>
              <a:rPr lang="nl-NL" sz="1050" dirty="0">
                <a:hlinkClick r:id="rId2"/>
              </a:rPr>
              <a:t>https://www.maastrichtuniversity.nl/um-cyber-attack-symposium-%E2%80%93-lessons-learnt</a:t>
            </a:r>
            <a:endParaRPr lang="nl-NL" sz="1050" dirty="0"/>
          </a:p>
        </p:txBody>
      </p:sp>
    </p:spTree>
    <p:extLst>
      <p:ext uri="{BB962C8B-B14F-4D97-AF65-F5344CB8AC3E}">
        <p14:creationId xmlns:p14="http://schemas.microsoft.com/office/powerpoint/2010/main" val="2364419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CFC7D31C-26B6-497C-BD13-2FAA0D96D661}"/>
              </a:ext>
            </a:extLst>
          </p:cNvPr>
          <p:cNvSpPr>
            <a:spLocks noGrp="1"/>
          </p:cNvSpPr>
          <p:nvPr>
            <p:ph idx="1"/>
          </p:nvPr>
        </p:nvSpPr>
        <p:spPr/>
        <p:txBody>
          <a:bodyPr/>
          <a:lstStyle/>
          <a:p>
            <a:pPr marL="0" indent="0">
              <a:buNone/>
            </a:pPr>
            <a:r>
              <a:rPr lang="nl-NL" dirty="0"/>
              <a:t>What you can </a:t>
            </a:r>
            <a:r>
              <a:rPr lang="nl-NL" dirty="0" err="1"/>
              <a:t>read</a:t>
            </a:r>
            <a:r>
              <a:rPr lang="nl-NL" dirty="0"/>
              <a:t> in </a:t>
            </a:r>
            <a:r>
              <a:rPr lang="nl-NL" dirty="0" err="1"/>
              <a:t>the</a:t>
            </a:r>
            <a:r>
              <a:rPr lang="nl-NL" dirty="0"/>
              <a:t> report from project Fontana:</a:t>
            </a:r>
          </a:p>
          <a:p>
            <a:r>
              <a:rPr lang="nl-NL" dirty="0"/>
              <a:t>Collect digital evidence from sources in </a:t>
            </a:r>
            <a:r>
              <a:rPr lang="nl-NL" dirty="0" err="1"/>
              <a:t>the</a:t>
            </a:r>
            <a:r>
              <a:rPr lang="nl-NL" dirty="0"/>
              <a:t> </a:t>
            </a:r>
            <a:r>
              <a:rPr lang="nl-NL" dirty="0" err="1"/>
              <a:t>network</a:t>
            </a:r>
            <a:r>
              <a:rPr lang="nl-NL" dirty="0"/>
              <a:t> </a:t>
            </a:r>
          </a:p>
          <a:p>
            <a:r>
              <a:rPr lang="nl-NL" dirty="0" err="1"/>
              <a:t>This</a:t>
            </a:r>
            <a:r>
              <a:rPr lang="nl-NL" dirty="0"/>
              <a:t> is </a:t>
            </a:r>
            <a:r>
              <a:rPr lang="nl-NL" dirty="0" err="1"/>
              <a:t>done</a:t>
            </a:r>
            <a:r>
              <a:rPr lang="nl-NL" dirty="0"/>
              <a:t> </a:t>
            </a:r>
            <a:r>
              <a:rPr lang="nl-NL" dirty="0" err="1"/>
              <a:t>incrementally</a:t>
            </a:r>
            <a:r>
              <a:rPr lang="nl-NL" dirty="0"/>
              <a:t> as </a:t>
            </a:r>
            <a:r>
              <a:rPr lang="nl-NL" dirty="0" err="1"/>
              <a:t>the</a:t>
            </a:r>
            <a:r>
              <a:rPr lang="nl-NL" dirty="0"/>
              <a:t> </a:t>
            </a:r>
            <a:r>
              <a:rPr lang="nl-NL" dirty="0" err="1"/>
              <a:t>investigation</a:t>
            </a:r>
            <a:r>
              <a:rPr lang="nl-NL" dirty="0"/>
              <a:t> </a:t>
            </a:r>
            <a:r>
              <a:rPr lang="nl-NL" dirty="0" err="1"/>
              <a:t>progresses</a:t>
            </a:r>
            <a:endParaRPr lang="nl-NL" dirty="0"/>
          </a:p>
          <a:p>
            <a:r>
              <a:rPr lang="nl-NL" dirty="0"/>
              <a:t>Batches of </a:t>
            </a:r>
            <a:r>
              <a:rPr lang="nl-NL" dirty="0" err="1"/>
              <a:t>collected</a:t>
            </a:r>
            <a:r>
              <a:rPr lang="nl-NL" dirty="0"/>
              <a:t> evidence are </a:t>
            </a:r>
            <a:r>
              <a:rPr lang="nl-NL" dirty="0" err="1"/>
              <a:t>uploaded</a:t>
            </a:r>
            <a:r>
              <a:rPr lang="nl-NL" dirty="0"/>
              <a:t> to </a:t>
            </a:r>
            <a:r>
              <a:rPr lang="nl-NL" dirty="0" err="1"/>
              <a:t>the</a:t>
            </a:r>
            <a:r>
              <a:rPr lang="nl-NL" dirty="0"/>
              <a:t> forensic lab</a:t>
            </a:r>
          </a:p>
          <a:p>
            <a:r>
              <a:rPr lang="nl-NL" dirty="0"/>
              <a:t>Data </a:t>
            </a:r>
            <a:r>
              <a:rPr lang="nl-NL" dirty="0" err="1"/>
              <a:t>collection</a:t>
            </a:r>
            <a:r>
              <a:rPr lang="nl-NL" dirty="0"/>
              <a:t> is </a:t>
            </a:r>
            <a:r>
              <a:rPr lang="nl-NL" dirty="0" err="1"/>
              <a:t>restricted</a:t>
            </a:r>
            <a:r>
              <a:rPr lang="nl-NL" dirty="0"/>
              <a:t> to “Indicators of </a:t>
            </a:r>
            <a:r>
              <a:rPr lang="nl-NL" dirty="0" err="1"/>
              <a:t>Compromise</a:t>
            </a:r>
            <a:r>
              <a:rPr lang="nl-NL" dirty="0"/>
              <a:t>” (</a:t>
            </a:r>
            <a:r>
              <a:rPr lang="nl-NL" dirty="0" err="1"/>
              <a:t>IOCs</a:t>
            </a:r>
            <a:r>
              <a:rPr lang="nl-NL" dirty="0"/>
              <a:t>)</a:t>
            </a:r>
          </a:p>
          <a:p>
            <a:r>
              <a:rPr lang="nl-NL" dirty="0" err="1"/>
              <a:t>When</a:t>
            </a:r>
            <a:r>
              <a:rPr lang="nl-NL" dirty="0"/>
              <a:t> a new IOC is </a:t>
            </a:r>
            <a:r>
              <a:rPr lang="nl-NL" dirty="0" err="1"/>
              <a:t>identified</a:t>
            </a:r>
            <a:r>
              <a:rPr lang="nl-NL" dirty="0"/>
              <a:t>, </a:t>
            </a:r>
            <a:r>
              <a:rPr lang="nl-NL" dirty="0" err="1"/>
              <a:t>additional</a:t>
            </a:r>
            <a:r>
              <a:rPr lang="nl-NL" dirty="0"/>
              <a:t> data is </a:t>
            </a:r>
            <a:r>
              <a:rPr lang="nl-NL" dirty="0" err="1"/>
              <a:t>collected</a:t>
            </a:r>
            <a:endParaRPr lang="nl-NL" dirty="0"/>
          </a:p>
          <a:p>
            <a:r>
              <a:rPr lang="nl-NL" dirty="0" err="1"/>
              <a:t>IOCs</a:t>
            </a:r>
            <a:r>
              <a:rPr lang="nl-NL" dirty="0"/>
              <a:t> can be </a:t>
            </a:r>
            <a:r>
              <a:rPr lang="nl-NL" dirty="0" err="1"/>
              <a:t>used</a:t>
            </a:r>
            <a:r>
              <a:rPr lang="nl-NL" dirty="0"/>
              <a:t> by </a:t>
            </a:r>
            <a:r>
              <a:rPr lang="nl-NL" dirty="0" err="1"/>
              <a:t>others</a:t>
            </a:r>
            <a:r>
              <a:rPr lang="nl-NL" dirty="0"/>
              <a:t> to </a:t>
            </a:r>
            <a:r>
              <a:rPr lang="nl-NL" dirty="0" err="1"/>
              <a:t>protect</a:t>
            </a:r>
            <a:r>
              <a:rPr lang="nl-NL" dirty="0"/>
              <a:t> </a:t>
            </a:r>
            <a:r>
              <a:rPr lang="nl-NL" dirty="0" err="1"/>
              <a:t>against</a:t>
            </a:r>
            <a:r>
              <a:rPr lang="nl-NL" dirty="0"/>
              <a:t> </a:t>
            </a:r>
            <a:r>
              <a:rPr lang="nl-NL" dirty="0" err="1"/>
              <a:t>this</a:t>
            </a:r>
            <a:r>
              <a:rPr lang="nl-NL" dirty="0"/>
              <a:t> attack</a:t>
            </a:r>
          </a:p>
        </p:txBody>
      </p:sp>
      <p:sp>
        <p:nvSpPr>
          <p:cNvPr id="4" name="Titel 3">
            <a:extLst>
              <a:ext uri="{FF2B5EF4-FFF2-40B4-BE49-F238E27FC236}">
                <a16:creationId xmlns:a16="http://schemas.microsoft.com/office/drawing/2014/main" id="{84295C4D-90B4-4162-BB4C-9DC10DCA80E4}"/>
              </a:ext>
            </a:extLst>
          </p:cNvPr>
          <p:cNvSpPr>
            <a:spLocks noGrp="1"/>
          </p:cNvSpPr>
          <p:nvPr>
            <p:ph type="title"/>
          </p:nvPr>
        </p:nvSpPr>
        <p:spPr/>
        <p:txBody>
          <a:bodyPr/>
          <a:lstStyle/>
          <a:p>
            <a:r>
              <a:rPr lang="nl-NL" dirty="0"/>
              <a:t>Digital Forensic </a:t>
            </a:r>
            <a:r>
              <a:rPr lang="nl-NL" dirty="0" err="1"/>
              <a:t>Investigation</a:t>
            </a:r>
            <a:endParaRPr lang="nl-NL" dirty="0"/>
          </a:p>
        </p:txBody>
      </p:sp>
    </p:spTree>
    <p:extLst>
      <p:ext uri="{BB962C8B-B14F-4D97-AF65-F5344CB8AC3E}">
        <p14:creationId xmlns:p14="http://schemas.microsoft.com/office/powerpoint/2010/main" val="9293300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82"/>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082615-hsleiden-pp-huisstijl-presentatie">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3082015 HSLeiden PPT template breedbeeld proef 1.potx [Alleen-lezen]" id="{3990B087-836C-4C76-9413-3164469EC531}" vid="{99ADB50F-D14E-4E38-91B9-4E8D2AE64F59}"/>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AE944A85B3FC644AE9EFFE44156C501" ma:contentTypeVersion="12" ma:contentTypeDescription="Een nieuw document maken." ma:contentTypeScope="" ma:versionID="70db83929fbd3c7a3365e6181485da89">
  <xsd:schema xmlns:xsd="http://www.w3.org/2001/XMLSchema" xmlns:xs="http://www.w3.org/2001/XMLSchema" xmlns:p="http://schemas.microsoft.com/office/2006/metadata/properties" xmlns:ns2="fe5bd3e4-37eb-4f3b-8be6-5f9e4ba7ffe1" xmlns:ns3="6f4f1059-8fb1-4a7c-91f7-f6e332262f34" targetNamespace="http://schemas.microsoft.com/office/2006/metadata/properties" ma:root="true" ma:fieldsID="39e1064dad567de22a32e27cfcc5f0cb" ns2:_="" ns3:_="">
    <xsd:import namespace="fe5bd3e4-37eb-4f3b-8be6-5f9e4ba7ffe1"/>
    <xsd:import namespace="6f4f1059-8fb1-4a7c-91f7-f6e332262f3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5bd3e4-37eb-4f3b-8be6-5f9e4ba7ff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4f1059-8fb1-4a7c-91f7-f6e332262f34" elementFormDefault="qualified">
    <xsd:import namespace="http://schemas.microsoft.com/office/2006/documentManagement/types"/>
    <xsd:import namespace="http://schemas.microsoft.com/office/infopath/2007/PartnerControls"/>
    <xsd:element name="SharedWithUsers" ma:index="14"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82029E-660E-4A32-83D1-5D2320A3DD59}">
  <ds:schemaRefs>
    <ds:schemaRef ds:uri="http://schemas.microsoft.com/office/2006/metadata/properties"/>
    <ds:schemaRef ds:uri="fe5bd3e4-37eb-4f3b-8be6-5f9e4ba7ffe1"/>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http://purl.org/dc/elements/1.1/"/>
    <ds:schemaRef ds:uri="6f4f1059-8fb1-4a7c-91f7-f6e332262f34"/>
    <ds:schemaRef ds:uri="http://www.w3.org/XML/1998/namespace"/>
    <ds:schemaRef ds:uri="http://purl.org/dc/dcmitype/"/>
  </ds:schemaRefs>
</ds:datastoreItem>
</file>

<file path=customXml/itemProps2.xml><?xml version="1.0" encoding="utf-8"?>
<ds:datastoreItem xmlns:ds="http://schemas.openxmlformats.org/officeDocument/2006/customXml" ds:itemID="{DCF7634C-61B8-4E53-818C-B86E03E0990C}">
  <ds:schemaRefs>
    <ds:schemaRef ds:uri="http://schemas.microsoft.com/sharepoint/v3/contenttype/forms"/>
  </ds:schemaRefs>
</ds:datastoreItem>
</file>

<file path=customXml/itemProps3.xml><?xml version="1.0" encoding="utf-8"?>
<ds:datastoreItem xmlns:ds="http://schemas.openxmlformats.org/officeDocument/2006/customXml" ds:itemID="{173C8BCB-C598-4C4D-A18B-0FEE0ED7A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5bd3e4-37eb-4f3b-8be6-5f9e4ba7ffe1"/>
    <ds:schemaRef ds:uri="6f4f1059-8fb1-4a7c-91f7-f6e332262f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17207</TotalTime>
  <Words>4834</Words>
  <Application>Microsoft Office PowerPoint</Application>
  <PresentationFormat>Diavoorstelling (16:9)</PresentationFormat>
  <Paragraphs>624</Paragraphs>
  <Slides>70</Slides>
  <Notes>2</Notes>
  <HiddenSlides>0</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70</vt:i4>
      </vt:variant>
    </vt:vector>
  </HeadingPairs>
  <TitlesOfParts>
    <vt:vector size="79" baseType="lpstr">
      <vt:lpstr>ＭＳ Ｐゴシック</vt:lpstr>
      <vt:lpstr>Arial</vt:lpstr>
      <vt:lpstr>Calibri</vt:lpstr>
      <vt:lpstr>Courier New</vt:lpstr>
      <vt:lpstr>Söhne</vt:lpstr>
      <vt:lpstr>Verdana</vt:lpstr>
      <vt:lpstr>Verdana (Body)</vt:lpstr>
      <vt:lpstr>Wingdings</vt:lpstr>
      <vt:lpstr>082615-hsleiden-pp-huisstijl-presentatie</vt:lpstr>
      <vt:lpstr>Data Analytics and Visualization  for Digital Forensics</vt:lpstr>
      <vt:lpstr>Module 3: Data Analytics and Visualization</vt:lpstr>
      <vt:lpstr>Day 3 schedule</vt:lpstr>
      <vt:lpstr>Day 3: Learning Goals</vt:lpstr>
      <vt:lpstr>PowerPoint-presentatie</vt:lpstr>
      <vt:lpstr>Maastricht university ransomware attack</vt:lpstr>
      <vt:lpstr>Maastricht University hit by ransomware attack</vt:lpstr>
      <vt:lpstr>Identification of the suspect</vt:lpstr>
      <vt:lpstr>Digital Forensic Investigation</vt:lpstr>
      <vt:lpstr>October: The initial compromise via Phishing mails</vt:lpstr>
      <vt:lpstr>November: Spreading through the network</vt:lpstr>
      <vt:lpstr>December: Preparing the ransomware attack</vt:lpstr>
      <vt:lpstr>Collected evidence: system data</vt:lpstr>
      <vt:lpstr>Collected evidence: Log files, network data and misc.</vt:lpstr>
      <vt:lpstr>Why ELK?</vt:lpstr>
      <vt:lpstr>ELK Pipeline</vt:lpstr>
      <vt:lpstr>BEK or ELK-B Pipeline</vt:lpstr>
      <vt:lpstr>Focus on OpenSearch Dashboard today</vt:lpstr>
      <vt:lpstr>OpenSearch Dashboard:general information</vt:lpstr>
      <vt:lpstr>After we have put data in OpenSearch</vt:lpstr>
      <vt:lpstr>Define an index pattern</vt:lpstr>
      <vt:lpstr>Discover data with Kibana</vt:lpstr>
      <vt:lpstr>Interactive discover fields</vt:lpstr>
      <vt:lpstr>Visualize data with Kibana</vt:lpstr>
      <vt:lpstr>PowerPoint-presentatie</vt:lpstr>
      <vt:lpstr>PowerPoint-presentatie</vt:lpstr>
      <vt:lpstr>Exercise: Build a OpenSearch Dashboard</vt:lpstr>
      <vt:lpstr>PowerPoint-presentatie</vt:lpstr>
      <vt:lpstr>PowerPoint-presentatie</vt:lpstr>
      <vt:lpstr>Outline</vt:lpstr>
      <vt:lpstr>The rise of deep learning 2012-2024</vt:lpstr>
      <vt:lpstr>Copilot opportunities</vt:lpstr>
      <vt:lpstr>Copilot challenges</vt:lpstr>
      <vt:lpstr>Microsoft Copilot</vt:lpstr>
      <vt:lpstr>Microsoft Copilot + PC (May 21st)</vt:lpstr>
      <vt:lpstr>Apple Intelligence (June 10th)</vt:lpstr>
      <vt:lpstr>Enhancing Digital Investigations with ChatGPT</vt:lpstr>
      <vt:lpstr>Writing search queries</vt:lpstr>
      <vt:lpstr>Writing search queries</vt:lpstr>
      <vt:lpstr>Writing search queries</vt:lpstr>
      <vt:lpstr>Writing search queries</vt:lpstr>
      <vt:lpstr>Step 1: Summarizing chat conversations</vt:lpstr>
      <vt:lpstr>Step 2: Summarizing chat conversations</vt:lpstr>
      <vt:lpstr>Step 3: Summarizing chat conversations</vt:lpstr>
      <vt:lpstr>Summary 1: list persons and roles</vt:lpstr>
      <vt:lpstr>Summary 2: summarize content</vt:lpstr>
      <vt:lpstr>Summary 2: summarize content</vt:lpstr>
      <vt:lpstr>Summary 3: connections and sentiment</vt:lpstr>
      <vt:lpstr>Summary 4: visualize</vt:lpstr>
      <vt:lpstr>Analyse search results</vt:lpstr>
      <vt:lpstr>Step 1: Analyse browser history</vt:lpstr>
      <vt:lpstr>Step 1: Analyse browser history (answer)</vt:lpstr>
      <vt:lpstr>Step 2: Analyse chat messages</vt:lpstr>
      <vt:lpstr>Step 2: Analyse chat messages (answer)</vt:lpstr>
      <vt:lpstr>Step 3: Analyse geolocations</vt:lpstr>
      <vt:lpstr>Step 3: Analyse geolocations (answer)</vt:lpstr>
      <vt:lpstr>Reverse engineering experiment</vt:lpstr>
      <vt:lpstr>Step 1: Reverse engineering</vt:lpstr>
      <vt:lpstr>Step 1: Reverse engineering (answer)</vt:lpstr>
      <vt:lpstr>Step 2: Conversion to javascript</vt:lpstr>
      <vt:lpstr>Step 3&amp;4: Fix index and style, add comments</vt:lpstr>
      <vt:lpstr>Step 3&amp;4: Fix index and style, add comments</vt:lpstr>
      <vt:lpstr>PowerPoint-presentatie</vt:lpstr>
      <vt:lpstr>PowerPoint-presentatie</vt:lpstr>
      <vt:lpstr>PowerPoint-presentatie</vt:lpstr>
      <vt:lpstr>Student projects</vt:lpstr>
      <vt:lpstr>Student projects schedule: part 1/2</vt:lpstr>
      <vt:lpstr>PowerPoint-presentatie</vt:lpstr>
      <vt:lpstr>PowerPoint-presentatie</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Nationaal Cyber Testcenter</dc:title>
  <dc:creator>Hans Henseler</dc:creator>
  <cp:lastModifiedBy>HANHE</cp:lastModifiedBy>
  <cp:revision>161</cp:revision>
  <cp:lastPrinted>2017-06-30T07:43:30Z</cp:lastPrinted>
  <dcterms:created xsi:type="dcterms:W3CDTF">2017-02-20T07:14:55Z</dcterms:created>
  <dcterms:modified xsi:type="dcterms:W3CDTF">2024-08-20T15:27:09Z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0x010100FAE944A85B3FC644AE9EFFE44156C501</vt:lpwstr>
  </property>
  <property fmtid="{D5CDD505-2E9C-101B-9397-08002B2CF9AE}" pid="3" name="ArticulateGUID">
    <vt:lpwstr>4CCAF336-E5D6-4998-B1C6-A556FA2D11BA</vt:lpwstr>
  </property>
  <property fmtid="{D5CDD505-2E9C-101B-9397-08002B2CF9AE}" pid="4" name="ArticulatePath">
    <vt:lpwstr>https://d.docs.live.net/57c50d95cf3557f5/Documenten/Office/2023/Projecten/HS Leiden/Bern Data Analytics/MAS DAV Day 3</vt:lpwstr>
  </property>
</Properties>
</file>